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6"/>
  </p:notesMasterIdLst>
  <p:sldIdLst>
    <p:sldId id="257" r:id="rId2"/>
    <p:sldId id="258" r:id="rId3"/>
    <p:sldId id="259" r:id="rId4"/>
    <p:sldId id="260" r:id="rId5"/>
    <p:sldId id="261" r:id="rId6"/>
    <p:sldId id="262" r:id="rId7"/>
    <p:sldId id="263" r:id="rId8"/>
    <p:sldId id="277" r:id="rId9"/>
    <p:sldId id="264" r:id="rId10"/>
    <p:sldId id="279" r:id="rId11"/>
    <p:sldId id="280" r:id="rId12"/>
    <p:sldId id="265" r:id="rId13"/>
    <p:sldId id="278" r:id="rId14"/>
    <p:sldId id="268"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560"/>
    <p:restoredTop sz="94647"/>
  </p:normalViewPr>
  <p:slideViewPr>
    <p:cSldViewPr snapToGrid="0" snapToObjects="1" showGuides="1">
      <p:cViewPr varScale="1">
        <p:scale>
          <a:sx n="69" d="100"/>
          <a:sy n="69" d="100"/>
        </p:scale>
        <p:origin x="714" y="6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3CC0A84-4585-CA4D-AF2A-40C5AB3B2A1F}" type="datetimeFigureOut">
              <a:rPr lang="en-US" smtClean="0"/>
              <a:t>3/31/2020</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AA27329-586B-F145-B5F9-B4D6C67AA254}" type="slidenum">
              <a:rPr lang="en-US" smtClean="0"/>
              <a:t>‹#›</a:t>
            </a:fld>
            <a:endParaRPr lang="en-US"/>
          </a:p>
        </p:txBody>
      </p:sp>
    </p:spTree>
    <p:extLst>
      <p:ext uri="{BB962C8B-B14F-4D97-AF65-F5344CB8AC3E}">
        <p14:creationId xmlns:p14="http://schemas.microsoft.com/office/powerpoint/2010/main" val="2276481921"/>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Introductions </a:t>
            </a:r>
            <a:r>
              <a:rPr lang="mr-IN" dirty="0" smtClean="0"/>
              <a:t>–</a:t>
            </a:r>
            <a:r>
              <a:rPr lang="en-US" dirty="0" smtClean="0"/>
              <a:t> 10 </a:t>
            </a:r>
            <a:r>
              <a:rPr lang="en-US" dirty="0" err="1" smtClean="0"/>
              <a:t>mins</a:t>
            </a:r>
            <a:endParaRPr lang="en-US" dirty="0"/>
          </a:p>
        </p:txBody>
      </p:sp>
      <p:sp>
        <p:nvSpPr>
          <p:cNvPr id="4" name="Slide Number Placeholder 3"/>
          <p:cNvSpPr>
            <a:spLocks noGrp="1"/>
          </p:cNvSpPr>
          <p:nvPr>
            <p:ph type="sldNum" sz="quarter" idx="10"/>
          </p:nvPr>
        </p:nvSpPr>
        <p:spPr/>
        <p:txBody>
          <a:bodyPr/>
          <a:lstStyle/>
          <a:p>
            <a:fld id="{1AA27329-586B-F145-B5F9-B4D6C67AA254}" type="slidenum">
              <a:rPr lang="en-US" smtClean="0"/>
              <a:t>4</a:t>
            </a:fld>
            <a:endParaRPr lang="en-US"/>
          </a:p>
        </p:txBody>
      </p:sp>
    </p:spTree>
    <p:extLst>
      <p:ext uri="{BB962C8B-B14F-4D97-AF65-F5344CB8AC3E}">
        <p14:creationId xmlns:p14="http://schemas.microsoft.com/office/powerpoint/2010/main" val="17675073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1911 invention</a:t>
            </a:r>
          </a:p>
          <a:p>
            <a:r>
              <a:rPr lang="en-US" dirty="0" smtClean="0"/>
              <a:t>1930 Wonder bread launches</a:t>
            </a:r>
            <a:r>
              <a:rPr lang="en-US" baseline="0" dirty="0" smtClean="0"/>
              <a:t> it into a national phenomena</a:t>
            </a:r>
            <a:endParaRPr lang="en-US" dirty="0"/>
          </a:p>
        </p:txBody>
      </p:sp>
      <p:sp>
        <p:nvSpPr>
          <p:cNvPr id="4" name="Slide Number Placeholder 3"/>
          <p:cNvSpPr>
            <a:spLocks noGrp="1"/>
          </p:cNvSpPr>
          <p:nvPr>
            <p:ph type="sldNum" sz="quarter" idx="10"/>
          </p:nvPr>
        </p:nvSpPr>
        <p:spPr/>
        <p:txBody>
          <a:bodyPr/>
          <a:lstStyle/>
          <a:p>
            <a:fld id="{1AA27329-586B-F145-B5F9-B4D6C67AA254}" type="slidenum">
              <a:rPr lang="en-US" smtClean="0"/>
              <a:t>6</a:t>
            </a:fld>
            <a:endParaRPr lang="en-US"/>
          </a:p>
        </p:txBody>
      </p:sp>
    </p:spTree>
    <p:extLst>
      <p:ext uri="{BB962C8B-B14F-4D97-AF65-F5344CB8AC3E}">
        <p14:creationId xmlns:p14="http://schemas.microsoft.com/office/powerpoint/2010/main" val="23735545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Practical exercise </a:t>
            </a:r>
            <a:r>
              <a:rPr lang="mr-IN" dirty="0" smtClean="0"/>
              <a:t>–</a:t>
            </a:r>
            <a:r>
              <a:rPr lang="en-US" dirty="0" smtClean="0"/>
              <a:t> 10 </a:t>
            </a:r>
            <a:r>
              <a:rPr lang="en-US" dirty="0" err="1" smtClean="0"/>
              <a:t>mins</a:t>
            </a:r>
            <a:endParaRPr lang="en-US" dirty="0"/>
          </a:p>
        </p:txBody>
      </p:sp>
      <p:sp>
        <p:nvSpPr>
          <p:cNvPr id="4" name="Slide Number Placeholder 3"/>
          <p:cNvSpPr>
            <a:spLocks noGrp="1"/>
          </p:cNvSpPr>
          <p:nvPr>
            <p:ph type="sldNum" sz="quarter" idx="10"/>
          </p:nvPr>
        </p:nvSpPr>
        <p:spPr/>
        <p:txBody>
          <a:bodyPr/>
          <a:lstStyle/>
          <a:p>
            <a:fld id="{1AA27329-586B-F145-B5F9-B4D6C67AA254}" type="slidenum">
              <a:rPr lang="en-US" smtClean="0"/>
              <a:t>12</a:t>
            </a:fld>
            <a:endParaRPr lang="en-US"/>
          </a:p>
        </p:txBody>
      </p:sp>
    </p:spTree>
    <p:extLst>
      <p:ext uri="{BB962C8B-B14F-4D97-AF65-F5344CB8AC3E}">
        <p14:creationId xmlns:p14="http://schemas.microsoft.com/office/powerpoint/2010/main" val="217278705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with image + partner">
    <p:bg>
      <p:bgPr>
        <a:solidFill>
          <a:schemeClr val="bg2"/>
        </a:solidFill>
        <a:effectLst/>
      </p:bgPr>
    </p:bg>
    <p:spTree>
      <p:nvGrpSpPr>
        <p:cNvPr id="1" name=""/>
        <p:cNvGrpSpPr/>
        <p:nvPr/>
      </p:nvGrpSpPr>
      <p:grpSpPr>
        <a:xfrm>
          <a:off x="0" y="0"/>
          <a:ext cx="0" cy="0"/>
          <a:chOff x="0" y="0"/>
          <a:chExt cx="0" cy="0"/>
        </a:xfrm>
      </p:grpSpPr>
      <p:pic>
        <p:nvPicPr>
          <p:cNvPr id="26" name="Picture 25">
            <a:extLst>
              <a:ext uri="{FF2B5EF4-FFF2-40B4-BE49-F238E27FC236}">
                <a16:creationId xmlns:a16="http://schemas.microsoft.com/office/drawing/2014/main" id="{0D5E9F1C-AB57-D646-BBB2-B55B0FAA7631}"/>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549081" y="5773127"/>
            <a:ext cx="2908046" cy="545123"/>
          </a:xfrm>
          <a:prstGeom prst="rect">
            <a:avLst/>
          </a:prstGeom>
        </p:spPr>
      </p:pic>
      <p:cxnSp>
        <p:nvCxnSpPr>
          <p:cNvPr id="28" name="Straight Connector 27">
            <a:extLst>
              <a:ext uri="{FF2B5EF4-FFF2-40B4-BE49-F238E27FC236}">
                <a16:creationId xmlns:a16="http://schemas.microsoft.com/office/drawing/2014/main" id="{E8399942-4409-FF4B-AF93-FF4543137840}"/>
              </a:ext>
            </a:extLst>
          </p:cNvPr>
          <p:cNvCxnSpPr/>
          <p:nvPr userDrawn="1"/>
        </p:nvCxnSpPr>
        <p:spPr>
          <a:xfrm>
            <a:off x="3713816" y="5773127"/>
            <a:ext cx="0" cy="545123"/>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
        <p:nvSpPr>
          <p:cNvPr id="30" name="Picture Placeholder 29">
            <a:extLst>
              <a:ext uri="{FF2B5EF4-FFF2-40B4-BE49-F238E27FC236}">
                <a16:creationId xmlns:a16="http://schemas.microsoft.com/office/drawing/2014/main" id="{D262C577-AB4E-7747-8A44-9130B6E405E9}"/>
              </a:ext>
            </a:extLst>
          </p:cNvPr>
          <p:cNvSpPr>
            <a:spLocks noGrp="1"/>
          </p:cNvSpPr>
          <p:nvPr>
            <p:ph type="pic" sz="quarter" idx="12" hasCustomPrompt="1"/>
          </p:nvPr>
        </p:nvSpPr>
        <p:spPr>
          <a:xfrm>
            <a:off x="3970504" y="5773738"/>
            <a:ext cx="1275256" cy="544512"/>
          </a:xfrm>
        </p:spPr>
        <p:txBody>
          <a:bodyPr anchor="ctr">
            <a:normAutofit/>
          </a:bodyPr>
          <a:lstStyle>
            <a:lvl1pPr marL="0" indent="0" algn="ctr">
              <a:buNone/>
              <a:defRPr sz="1800"/>
            </a:lvl1pPr>
          </a:lstStyle>
          <a:p>
            <a:r>
              <a:rPr lang="en-GB" dirty="0"/>
              <a:t>LOGO</a:t>
            </a:r>
          </a:p>
        </p:txBody>
      </p:sp>
      <p:pic>
        <p:nvPicPr>
          <p:cNvPr id="8" name="Picture 7">
            <a:extLst>
              <a:ext uri="{FF2B5EF4-FFF2-40B4-BE49-F238E27FC236}">
                <a16:creationId xmlns:a16="http://schemas.microsoft.com/office/drawing/2014/main" id="{4485A11A-9BF9-0941-8D18-56FB6B59B3B2}"/>
              </a:ext>
            </a:extLst>
          </p:cNvPr>
          <p:cNvPicPr>
            <a:picLocks noChangeAspect="1"/>
          </p:cNvPicPr>
          <p:nvPr userDrawn="1"/>
        </p:nvPicPr>
        <p:blipFill rotWithShape="1">
          <a:blip r:embed="rId3" cstate="email">
            <a:extLst>
              <a:ext uri="{28A0092B-C50C-407E-A947-70E740481C1C}">
                <a14:useLocalDpi xmlns:a14="http://schemas.microsoft.com/office/drawing/2010/main"/>
              </a:ext>
            </a:extLst>
          </a:blip>
          <a:srcRect/>
          <a:stretch/>
        </p:blipFill>
        <p:spPr>
          <a:xfrm>
            <a:off x="10318057" y="4330680"/>
            <a:ext cx="1877118" cy="2530495"/>
          </a:xfrm>
          <a:prstGeom prst="rect">
            <a:avLst/>
          </a:prstGeom>
        </p:spPr>
      </p:pic>
      <p:sp>
        <p:nvSpPr>
          <p:cNvPr id="10" name="Picture Placeholder 9">
            <a:extLst>
              <a:ext uri="{FF2B5EF4-FFF2-40B4-BE49-F238E27FC236}">
                <a16:creationId xmlns:a16="http://schemas.microsoft.com/office/drawing/2014/main" id="{9E750730-EAED-7E48-A1DA-3209B6CC9D49}"/>
              </a:ext>
            </a:extLst>
          </p:cNvPr>
          <p:cNvSpPr>
            <a:spLocks noGrp="1"/>
          </p:cNvSpPr>
          <p:nvPr>
            <p:ph type="pic" sz="quarter" idx="13" hasCustomPrompt="1"/>
          </p:nvPr>
        </p:nvSpPr>
        <p:spPr>
          <a:xfrm>
            <a:off x="1465042" y="-7200"/>
            <a:ext cx="9953846" cy="4323591"/>
          </a:xfrm>
          <a:custGeom>
            <a:avLst/>
            <a:gdLst>
              <a:gd name="connsiteX0" fmla="*/ 0 w 9669463"/>
              <a:gd name="connsiteY0" fmla="*/ 1045369 h 2090738"/>
              <a:gd name="connsiteX1" fmla="*/ 4834732 w 9669463"/>
              <a:gd name="connsiteY1" fmla="*/ 0 h 2090738"/>
              <a:gd name="connsiteX2" fmla="*/ 9669464 w 9669463"/>
              <a:gd name="connsiteY2" fmla="*/ 1045369 h 2090738"/>
              <a:gd name="connsiteX3" fmla="*/ 4834732 w 9669463"/>
              <a:gd name="connsiteY3" fmla="*/ 2090738 h 2090738"/>
              <a:gd name="connsiteX4" fmla="*/ 0 w 9669463"/>
              <a:gd name="connsiteY4" fmla="*/ 1045369 h 2090738"/>
              <a:gd name="connsiteX0" fmla="*/ 0 w 9932111"/>
              <a:gd name="connsiteY0" fmla="*/ 1045373 h 2090746"/>
              <a:gd name="connsiteX1" fmla="*/ 4834732 w 9932111"/>
              <a:gd name="connsiteY1" fmla="*/ 4 h 2090746"/>
              <a:gd name="connsiteX2" fmla="*/ 9932111 w 9932111"/>
              <a:gd name="connsiteY2" fmla="*/ 1035645 h 2090746"/>
              <a:gd name="connsiteX3" fmla="*/ 4834732 w 9932111"/>
              <a:gd name="connsiteY3" fmla="*/ 2090742 h 2090746"/>
              <a:gd name="connsiteX4" fmla="*/ 0 w 9932111"/>
              <a:gd name="connsiteY4" fmla="*/ 1045373 h 2090746"/>
              <a:gd name="connsiteX0" fmla="*/ 115532 w 10768915"/>
              <a:gd name="connsiteY0" fmla="*/ 1045373 h 5359236"/>
              <a:gd name="connsiteX1" fmla="*/ 4950264 w 10768915"/>
              <a:gd name="connsiteY1" fmla="*/ 4 h 5359236"/>
              <a:gd name="connsiteX2" fmla="*/ 10047643 w 10768915"/>
              <a:gd name="connsiteY2" fmla="*/ 1035645 h 5359236"/>
              <a:gd name="connsiteX3" fmla="*/ 10028103 w 10768915"/>
              <a:gd name="connsiteY3" fmla="*/ 5359236 h 5359236"/>
              <a:gd name="connsiteX4" fmla="*/ 115532 w 10768915"/>
              <a:gd name="connsiteY4" fmla="*/ 1045373 h 5359236"/>
              <a:gd name="connsiteX0" fmla="*/ 115532 w 12282083"/>
              <a:gd name="connsiteY0" fmla="*/ 1045373 h 5359589"/>
              <a:gd name="connsiteX1" fmla="*/ 4950264 w 12282083"/>
              <a:gd name="connsiteY1" fmla="*/ 4 h 5359589"/>
              <a:gd name="connsiteX2" fmla="*/ 10047643 w 12282083"/>
              <a:gd name="connsiteY2" fmla="*/ 1035645 h 5359589"/>
              <a:gd name="connsiteX3" fmla="*/ 10028103 w 12282083"/>
              <a:gd name="connsiteY3" fmla="*/ 5359236 h 5359589"/>
              <a:gd name="connsiteX4" fmla="*/ 115532 w 12282083"/>
              <a:gd name="connsiteY4" fmla="*/ 1045373 h 5359589"/>
              <a:gd name="connsiteX0" fmla="*/ 138618 w 12305169"/>
              <a:gd name="connsiteY0" fmla="*/ 1045373 h 5359604"/>
              <a:gd name="connsiteX1" fmla="*/ 4973350 w 12305169"/>
              <a:gd name="connsiteY1" fmla="*/ 4 h 5359604"/>
              <a:gd name="connsiteX2" fmla="*/ 10070729 w 12305169"/>
              <a:gd name="connsiteY2" fmla="*/ 1035645 h 5359604"/>
              <a:gd name="connsiteX3" fmla="*/ 10051189 w 12305169"/>
              <a:gd name="connsiteY3" fmla="*/ 5359236 h 5359604"/>
              <a:gd name="connsiteX4" fmla="*/ 138618 w 12305169"/>
              <a:gd name="connsiteY4" fmla="*/ 1045373 h 5359604"/>
              <a:gd name="connsiteX0" fmla="*/ 0 w 12582001"/>
              <a:gd name="connsiteY0" fmla="*/ 544726 h 4858957"/>
              <a:gd name="connsiteX1" fmla="*/ 9932111 w 12582001"/>
              <a:gd name="connsiteY1" fmla="*/ 534998 h 4858957"/>
              <a:gd name="connsiteX2" fmla="*/ 9912571 w 12582001"/>
              <a:gd name="connsiteY2" fmla="*/ 4858589 h 4858957"/>
              <a:gd name="connsiteX3" fmla="*/ 0 w 12582001"/>
              <a:gd name="connsiteY3" fmla="*/ 544726 h 4858957"/>
              <a:gd name="connsiteX0" fmla="*/ 0 w 12582001"/>
              <a:gd name="connsiteY0" fmla="*/ 9728 h 4323959"/>
              <a:gd name="connsiteX1" fmla="*/ 9932111 w 12582001"/>
              <a:gd name="connsiteY1" fmla="*/ 0 h 4323959"/>
              <a:gd name="connsiteX2" fmla="*/ 9912571 w 12582001"/>
              <a:gd name="connsiteY2" fmla="*/ 4323591 h 4323959"/>
              <a:gd name="connsiteX3" fmla="*/ 0 w 12582001"/>
              <a:gd name="connsiteY3" fmla="*/ 9728 h 4323959"/>
              <a:gd name="connsiteX0" fmla="*/ 0 w 9932111"/>
              <a:gd name="connsiteY0" fmla="*/ 9728 h 4323959"/>
              <a:gd name="connsiteX1" fmla="*/ 9932111 w 9932111"/>
              <a:gd name="connsiteY1" fmla="*/ 0 h 4323959"/>
              <a:gd name="connsiteX2" fmla="*/ 9912571 w 9932111"/>
              <a:gd name="connsiteY2" fmla="*/ 4323591 h 4323959"/>
              <a:gd name="connsiteX3" fmla="*/ 0 w 9932111"/>
              <a:gd name="connsiteY3" fmla="*/ 9728 h 4323959"/>
              <a:gd name="connsiteX0" fmla="*/ 1 w 9954664"/>
              <a:gd name="connsiteY0" fmla="*/ 322078 h 4636277"/>
              <a:gd name="connsiteX1" fmla="*/ 9932112 w 9954664"/>
              <a:gd name="connsiteY1" fmla="*/ 312350 h 4636277"/>
              <a:gd name="connsiteX2" fmla="*/ 9953847 w 9954664"/>
              <a:gd name="connsiteY2" fmla="*/ 4635941 h 4636277"/>
              <a:gd name="connsiteX3" fmla="*/ 1 w 9954664"/>
              <a:gd name="connsiteY3" fmla="*/ 322078 h 4636277"/>
              <a:gd name="connsiteX0" fmla="*/ 1 w 9954664"/>
              <a:gd name="connsiteY0" fmla="*/ 322313 h 4639687"/>
              <a:gd name="connsiteX1" fmla="*/ 9932112 w 9954664"/>
              <a:gd name="connsiteY1" fmla="*/ 312585 h 4639687"/>
              <a:gd name="connsiteX2" fmla="*/ 9953847 w 9954664"/>
              <a:gd name="connsiteY2" fmla="*/ 4639351 h 4639687"/>
              <a:gd name="connsiteX3" fmla="*/ 1 w 9954664"/>
              <a:gd name="connsiteY3" fmla="*/ 322313 h 4639687"/>
              <a:gd name="connsiteX0" fmla="*/ 1 w 10687778"/>
              <a:gd name="connsiteY0" fmla="*/ 321248 h 4638286"/>
              <a:gd name="connsiteX1" fmla="*/ 9947987 w 10687778"/>
              <a:gd name="connsiteY1" fmla="*/ 314695 h 4638286"/>
              <a:gd name="connsiteX2" fmla="*/ 9953847 w 10687778"/>
              <a:gd name="connsiteY2" fmla="*/ 4638286 h 4638286"/>
              <a:gd name="connsiteX3" fmla="*/ 1 w 10687778"/>
              <a:gd name="connsiteY3" fmla="*/ 321248 h 4638286"/>
              <a:gd name="connsiteX0" fmla="*/ 1 w 9953847"/>
              <a:gd name="connsiteY0" fmla="*/ 321248 h 4638286"/>
              <a:gd name="connsiteX1" fmla="*/ 9947987 w 9953847"/>
              <a:gd name="connsiteY1" fmla="*/ 314695 h 4638286"/>
              <a:gd name="connsiteX2" fmla="*/ 9953847 w 9953847"/>
              <a:gd name="connsiteY2" fmla="*/ 4638286 h 4638286"/>
              <a:gd name="connsiteX3" fmla="*/ 1 w 9953847"/>
              <a:gd name="connsiteY3" fmla="*/ 321248 h 4638286"/>
              <a:gd name="connsiteX0" fmla="*/ 0 w 9953846"/>
              <a:gd name="connsiteY0" fmla="*/ 6553 h 4323591"/>
              <a:gd name="connsiteX1" fmla="*/ 9947986 w 9953846"/>
              <a:gd name="connsiteY1" fmla="*/ 0 h 4323591"/>
              <a:gd name="connsiteX2" fmla="*/ 9953846 w 9953846"/>
              <a:gd name="connsiteY2" fmla="*/ 4323591 h 4323591"/>
              <a:gd name="connsiteX3" fmla="*/ 0 w 9953846"/>
              <a:gd name="connsiteY3" fmla="*/ 6553 h 4323591"/>
              <a:gd name="connsiteX0" fmla="*/ 94398 w 10048244"/>
              <a:gd name="connsiteY0" fmla="*/ 551576 h 4868614"/>
              <a:gd name="connsiteX1" fmla="*/ 10042384 w 10048244"/>
              <a:gd name="connsiteY1" fmla="*/ 545023 h 4868614"/>
              <a:gd name="connsiteX2" fmla="*/ 10048244 w 10048244"/>
              <a:gd name="connsiteY2" fmla="*/ 4868614 h 4868614"/>
              <a:gd name="connsiteX3" fmla="*/ 94398 w 10048244"/>
              <a:gd name="connsiteY3" fmla="*/ 551576 h 4868614"/>
              <a:gd name="connsiteX0" fmla="*/ 94398 w 10048244"/>
              <a:gd name="connsiteY0" fmla="*/ 551576 h 4868614"/>
              <a:gd name="connsiteX1" fmla="*/ 10042384 w 10048244"/>
              <a:gd name="connsiteY1" fmla="*/ 545023 h 4868614"/>
              <a:gd name="connsiteX2" fmla="*/ 10048244 w 10048244"/>
              <a:gd name="connsiteY2" fmla="*/ 4868614 h 4868614"/>
              <a:gd name="connsiteX3" fmla="*/ 94398 w 10048244"/>
              <a:gd name="connsiteY3" fmla="*/ 551576 h 4868614"/>
              <a:gd name="connsiteX0" fmla="*/ 0 w 9953846"/>
              <a:gd name="connsiteY0" fmla="*/ 6553 h 4323591"/>
              <a:gd name="connsiteX1" fmla="*/ 9947986 w 9953846"/>
              <a:gd name="connsiteY1" fmla="*/ 0 h 4323591"/>
              <a:gd name="connsiteX2" fmla="*/ 9953846 w 9953846"/>
              <a:gd name="connsiteY2" fmla="*/ 4323591 h 4323591"/>
              <a:gd name="connsiteX3" fmla="*/ 0 w 9953846"/>
              <a:gd name="connsiteY3" fmla="*/ 6553 h 4323591"/>
              <a:gd name="connsiteX0" fmla="*/ 0 w 12128783"/>
              <a:gd name="connsiteY0" fmla="*/ 6553 h 4323591"/>
              <a:gd name="connsiteX1" fmla="*/ 9947986 w 12128783"/>
              <a:gd name="connsiteY1" fmla="*/ 0 h 4323591"/>
              <a:gd name="connsiteX2" fmla="*/ 9953846 w 12128783"/>
              <a:gd name="connsiteY2" fmla="*/ 4323591 h 4323591"/>
              <a:gd name="connsiteX3" fmla="*/ 0 w 12128783"/>
              <a:gd name="connsiteY3" fmla="*/ 6553 h 4323591"/>
              <a:gd name="connsiteX0" fmla="*/ 0 w 9953846"/>
              <a:gd name="connsiteY0" fmla="*/ 6553 h 4323591"/>
              <a:gd name="connsiteX1" fmla="*/ 9947986 w 9953846"/>
              <a:gd name="connsiteY1" fmla="*/ 0 h 4323591"/>
              <a:gd name="connsiteX2" fmla="*/ 9953846 w 9953846"/>
              <a:gd name="connsiteY2" fmla="*/ 4323591 h 4323591"/>
              <a:gd name="connsiteX3" fmla="*/ 0 w 9953846"/>
              <a:gd name="connsiteY3" fmla="*/ 6553 h 4323591"/>
            </a:gdLst>
            <a:ahLst/>
            <a:cxnLst>
              <a:cxn ang="0">
                <a:pos x="connsiteX0" y="connsiteY0"/>
              </a:cxn>
              <a:cxn ang="0">
                <a:pos x="connsiteX1" y="connsiteY1"/>
              </a:cxn>
              <a:cxn ang="0">
                <a:pos x="connsiteX2" y="connsiteY2"/>
              </a:cxn>
              <a:cxn ang="0">
                <a:pos x="connsiteX3" y="connsiteY3"/>
              </a:cxn>
            </a:cxnLst>
            <a:rect l="l" t="t" r="r" b="b"/>
            <a:pathLst>
              <a:path w="9953846" h="4323591">
                <a:moveTo>
                  <a:pt x="0" y="6553"/>
                </a:moveTo>
                <a:lnTo>
                  <a:pt x="9947986" y="0"/>
                </a:lnTo>
                <a:cubicBezTo>
                  <a:pt x="9949939" y="1441197"/>
                  <a:pt x="9951893" y="2882394"/>
                  <a:pt x="9953846" y="4323591"/>
                </a:cubicBezTo>
                <a:cubicBezTo>
                  <a:pt x="5057796" y="4324683"/>
                  <a:pt x="1029677" y="1244862"/>
                  <a:pt x="0" y="6553"/>
                </a:cubicBezTo>
                <a:close/>
              </a:path>
            </a:pathLst>
          </a:custGeom>
          <a:solidFill>
            <a:schemeClr val="bg1"/>
          </a:solidFill>
        </p:spPr>
        <p:txBody>
          <a:bodyPr anchor="ctr"/>
          <a:lstStyle>
            <a:lvl1pPr marL="0" indent="0" algn="r">
              <a:buNone/>
              <a:defRPr/>
            </a:lvl1pPr>
          </a:lstStyle>
          <a:p>
            <a:r>
              <a:rPr lang="en-GB" dirty="0"/>
              <a:t>Place picture here. </a:t>
            </a:r>
            <a:br>
              <a:rPr lang="en-GB" dirty="0"/>
            </a:br>
            <a:r>
              <a:rPr lang="en-GB" dirty="0"/>
              <a:t>To retain shape when </a:t>
            </a:r>
            <a:br>
              <a:rPr lang="en-GB" dirty="0"/>
            </a:br>
            <a:r>
              <a:rPr lang="en-GB" dirty="0"/>
              <a:t>changing picture, </a:t>
            </a:r>
            <a:br>
              <a:rPr lang="en-GB" dirty="0"/>
            </a:br>
            <a:r>
              <a:rPr lang="en-GB" dirty="0"/>
              <a:t>delete the current picture </a:t>
            </a:r>
            <a:br>
              <a:rPr lang="en-GB" dirty="0"/>
            </a:br>
            <a:r>
              <a:rPr lang="en-GB" dirty="0"/>
              <a:t>before placing a new one.</a:t>
            </a:r>
          </a:p>
          <a:p>
            <a:endParaRPr lang="en-GB" dirty="0"/>
          </a:p>
        </p:txBody>
      </p:sp>
      <p:sp>
        <p:nvSpPr>
          <p:cNvPr id="22" name="Text Placeholder 5">
            <a:extLst>
              <a:ext uri="{FF2B5EF4-FFF2-40B4-BE49-F238E27FC236}">
                <a16:creationId xmlns:a16="http://schemas.microsoft.com/office/drawing/2014/main" id="{2AF317A9-2158-3847-B62B-C84B053A36D9}"/>
              </a:ext>
            </a:extLst>
          </p:cNvPr>
          <p:cNvSpPr>
            <a:spLocks noGrp="1"/>
          </p:cNvSpPr>
          <p:nvPr>
            <p:ph type="body" sz="quarter" idx="15" hasCustomPrompt="1"/>
          </p:nvPr>
        </p:nvSpPr>
        <p:spPr>
          <a:xfrm>
            <a:off x="1028960" y="4206964"/>
            <a:ext cx="5059356" cy="488957"/>
          </a:xfrm>
        </p:spPr>
        <p:txBody>
          <a:bodyPr>
            <a:noAutofit/>
          </a:bodyPr>
          <a:lstStyle>
            <a:lvl1pPr marL="0" indent="0">
              <a:spcAft>
                <a:spcPts val="0"/>
              </a:spcAft>
              <a:buNone/>
              <a:defRPr sz="2000">
                <a:solidFill>
                  <a:schemeClr val="tx1"/>
                </a:solidFill>
              </a:defRPr>
            </a:lvl1pPr>
            <a:lvl2pPr marL="0" indent="0">
              <a:buNone/>
              <a:defRPr sz="4600">
                <a:solidFill>
                  <a:schemeClr val="accent1"/>
                </a:solidFill>
              </a:defRPr>
            </a:lvl2pPr>
            <a:lvl3pPr marL="0" indent="0">
              <a:buNone/>
              <a:defRPr sz="4600">
                <a:solidFill>
                  <a:schemeClr val="accent1"/>
                </a:solidFill>
              </a:defRPr>
            </a:lvl3pPr>
            <a:lvl4pPr marL="0" indent="0">
              <a:buNone/>
              <a:defRPr sz="4600">
                <a:solidFill>
                  <a:schemeClr val="accent1"/>
                </a:solidFill>
              </a:defRPr>
            </a:lvl4pPr>
            <a:lvl5pPr marL="0" indent="0">
              <a:buNone/>
              <a:defRPr sz="4600">
                <a:solidFill>
                  <a:schemeClr val="accent1"/>
                </a:solidFill>
              </a:defRPr>
            </a:lvl5pPr>
          </a:lstStyle>
          <a:p>
            <a:pPr lvl="0"/>
            <a:r>
              <a:rPr lang="en-US" dirty="0"/>
              <a:t>Subheading here</a:t>
            </a:r>
            <a:endParaRPr lang="en-GB" dirty="0"/>
          </a:p>
        </p:txBody>
      </p:sp>
      <p:sp>
        <p:nvSpPr>
          <p:cNvPr id="21" name="Text Placeholder 5">
            <a:extLst>
              <a:ext uri="{FF2B5EF4-FFF2-40B4-BE49-F238E27FC236}">
                <a16:creationId xmlns:a16="http://schemas.microsoft.com/office/drawing/2014/main" id="{F237F6B5-4936-B14C-BD6C-E5FE0E33B4DD}"/>
              </a:ext>
            </a:extLst>
          </p:cNvPr>
          <p:cNvSpPr>
            <a:spLocks noGrp="1"/>
          </p:cNvSpPr>
          <p:nvPr>
            <p:ph type="body" sz="quarter" idx="14" hasCustomPrompt="1"/>
          </p:nvPr>
        </p:nvSpPr>
        <p:spPr>
          <a:xfrm>
            <a:off x="1036644" y="3375412"/>
            <a:ext cx="5059356" cy="727075"/>
          </a:xfrm>
        </p:spPr>
        <p:txBody>
          <a:bodyPr>
            <a:noAutofit/>
          </a:bodyPr>
          <a:lstStyle>
            <a:lvl1pPr marL="0" indent="0">
              <a:lnSpc>
                <a:spcPct val="90000"/>
              </a:lnSpc>
              <a:spcAft>
                <a:spcPts val="0"/>
              </a:spcAft>
              <a:buNone/>
              <a:defRPr sz="4600">
                <a:solidFill>
                  <a:schemeClr val="accent1"/>
                </a:solidFill>
              </a:defRPr>
            </a:lvl1pPr>
            <a:lvl2pPr marL="0" indent="0">
              <a:buNone/>
              <a:defRPr sz="4600">
                <a:solidFill>
                  <a:schemeClr val="accent1"/>
                </a:solidFill>
              </a:defRPr>
            </a:lvl2pPr>
            <a:lvl3pPr marL="0" indent="0">
              <a:buNone/>
              <a:defRPr sz="4600">
                <a:solidFill>
                  <a:schemeClr val="accent1"/>
                </a:solidFill>
              </a:defRPr>
            </a:lvl3pPr>
            <a:lvl4pPr marL="0" indent="0">
              <a:buNone/>
              <a:defRPr sz="4600">
                <a:solidFill>
                  <a:schemeClr val="accent1"/>
                </a:solidFill>
              </a:defRPr>
            </a:lvl4pPr>
            <a:lvl5pPr marL="0" indent="0">
              <a:buNone/>
              <a:defRPr sz="4600">
                <a:solidFill>
                  <a:schemeClr val="accent1"/>
                </a:solidFill>
              </a:defRPr>
            </a:lvl5pPr>
          </a:lstStyle>
          <a:p>
            <a:pPr lvl="0"/>
            <a:r>
              <a:rPr lang="en-US" dirty="0"/>
              <a:t>title here</a:t>
            </a:r>
            <a:endParaRPr lang="en-GB" dirty="0"/>
          </a:p>
        </p:txBody>
      </p:sp>
      <p:sp>
        <p:nvSpPr>
          <p:cNvPr id="2" name="Title 1">
            <a:extLst>
              <a:ext uri="{FF2B5EF4-FFF2-40B4-BE49-F238E27FC236}">
                <a16:creationId xmlns:a16="http://schemas.microsoft.com/office/drawing/2014/main" id="{38488D73-2FC2-9443-A42C-DCFC84BEEC8C}"/>
              </a:ext>
            </a:extLst>
          </p:cNvPr>
          <p:cNvSpPr>
            <a:spLocks noGrp="1"/>
          </p:cNvSpPr>
          <p:nvPr>
            <p:ph type="title" hasCustomPrompt="1"/>
          </p:nvPr>
        </p:nvSpPr>
        <p:spPr>
          <a:xfrm>
            <a:off x="1016824" y="2746267"/>
            <a:ext cx="4093058" cy="629249"/>
          </a:xfrm>
        </p:spPr>
        <p:txBody>
          <a:bodyPr>
            <a:noAutofit/>
          </a:bodyPr>
          <a:lstStyle>
            <a:lvl1pPr>
              <a:lnSpc>
                <a:spcPct val="90000"/>
              </a:lnSpc>
              <a:defRPr sz="4600">
                <a:solidFill>
                  <a:schemeClr val="accent4"/>
                </a:solidFill>
              </a:defRPr>
            </a:lvl1pPr>
          </a:lstStyle>
          <a:p>
            <a:r>
              <a:rPr lang="en-US" dirty="0"/>
              <a:t>Presentation </a:t>
            </a:r>
            <a:endParaRPr lang="en-GB" dirty="0"/>
          </a:p>
        </p:txBody>
      </p:sp>
      <p:sp>
        <p:nvSpPr>
          <p:cNvPr id="5" name="Text Placeholder 4">
            <a:extLst>
              <a:ext uri="{FF2B5EF4-FFF2-40B4-BE49-F238E27FC236}">
                <a16:creationId xmlns:a16="http://schemas.microsoft.com/office/drawing/2014/main" id="{3E2D330F-4A0D-B049-9AF3-DE671507060C}"/>
              </a:ext>
            </a:extLst>
          </p:cNvPr>
          <p:cNvSpPr>
            <a:spLocks noGrp="1"/>
          </p:cNvSpPr>
          <p:nvPr>
            <p:ph type="body" sz="quarter" idx="16" hasCustomPrompt="1"/>
          </p:nvPr>
        </p:nvSpPr>
        <p:spPr>
          <a:xfrm>
            <a:off x="1019176" y="4807181"/>
            <a:ext cx="1499300" cy="360873"/>
          </a:xfrm>
        </p:spPr>
        <p:txBody>
          <a:bodyPr>
            <a:normAutofit/>
          </a:bodyPr>
          <a:lstStyle>
            <a:lvl1pPr marL="0" indent="0">
              <a:buNone/>
              <a:defRPr sz="1600">
                <a:solidFill>
                  <a:schemeClr val="tx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00/00/2018</a:t>
            </a:r>
            <a:endParaRPr lang="en-GB" dirty="0"/>
          </a:p>
        </p:txBody>
      </p:sp>
    </p:spTree>
    <p:extLst>
      <p:ext uri="{BB962C8B-B14F-4D97-AF65-F5344CB8AC3E}">
        <p14:creationId xmlns:p14="http://schemas.microsoft.com/office/powerpoint/2010/main" val="10691636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quote_blue">
    <p:bg>
      <p:bgPr>
        <a:solidFill>
          <a:schemeClr val="accent1"/>
        </a:solidFill>
        <a:effectLst/>
      </p:bgPr>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6CCD6A0A-3434-6E49-BF4D-EA7651E03691}"/>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1" y="0"/>
            <a:ext cx="4705351" cy="5254626"/>
          </a:xfrm>
          <a:prstGeom prst="rect">
            <a:avLst/>
          </a:prstGeom>
        </p:spPr>
      </p:pic>
      <p:pic>
        <p:nvPicPr>
          <p:cNvPr id="26" name="Picture 25">
            <a:extLst>
              <a:ext uri="{FF2B5EF4-FFF2-40B4-BE49-F238E27FC236}">
                <a16:creationId xmlns:a16="http://schemas.microsoft.com/office/drawing/2014/main" id="{0D5E9F1C-AB57-D646-BBB2-B55B0FAA7631}"/>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9262334" y="5869955"/>
            <a:ext cx="2391504" cy="448295"/>
          </a:xfrm>
          <a:prstGeom prst="rect">
            <a:avLst/>
          </a:prstGeom>
        </p:spPr>
      </p:pic>
      <p:sp>
        <p:nvSpPr>
          <p:cNvPr id="8" name="Text Placeholder 7">
            <a:extLst>
              <a:ext uri="{FF2B5EF4-FFF2-40B4-BE49-F238E27FC236}">
                <a16:creationId xmlns:a16="http://schemas.microsoft.com/office/drawing/2014/main" id="{8D763716-D0B2-EB4A-A6F3-646FBF7BDFC4}"/>
              </a:ext>
            </a:extLst>
          </p:cNvPr>
          <p:cNvSpPr>
            <a:spLocks noGrp="1"/>
          </p:cNvSpPr>
          <p:nvPr>
            <p:ph type="body" sz="quarter" idx="12" hasCustomPrompt="1"/>
          </p:nvPr>
        </p:nvSpPr>
        <p:spPr>
          <a:xfrm>
            <a:off x="1596452" y="1919449"/>
            <a:ext cx="10057386" cy="3599224"/>
          </a:xfrm>
        </p:spPr>
        <p:txBody>
          <a:bodyPr>
            <a:noAutofit/>
          </a:bodyPr>
          <a:lstStyle>
            <a:lvl1pPr marL="0" indent="0">
              <a:lnSpc>
                <a:spcPct val="90000"/>
              </a:lnSpc>
              <a:spcAft>
                <a:spcPts val="0"/>
              </a:spcAft>
              <a:buNone/>
              <a:defRPr sz="7800" b="1">
                <a:solidFill>
                  <a:schemeClr val="bg1"/>
                </a:solidFill>
              </a:defRPr>
            </a:lvl1pPr>
            <a:lvl2pPr marL="457200" indent="0">
              <a:lnSpc>
                <a:spcPct val="100000"/>
              </a:lnSpc>
              <a:buNone/>
              <a:defRPr sz="7800" b="1">
                <a:solidFill>
                  <a:schemeClr val="bg1"/>
                </a:solidFill>
              </a:defRPr>
            </a:lvl2pPr>
            <a:lvl3pPr marL="914400" indent="0">
              <a:lnSpc>
                <a:spcPct val="100000"/>
              </a:lnSpc>
              <a:buNone/>
              <a:defRPr sz="7800" b="1">
                <a:solidFill>
                  <a:schemeClr val="bg1"/>
                </a:solidFill>
              </a:defRPr>
            </a:lvl3pPr>
            <a:lvl4pPr marL="1371600" indent="0">
              <a:lnSpc>
                <a:spcPct val="100000"/>
              </a:lnSpc>
              <a:buNone/>
              <a:defRPr sz="7800" b="1">
                <a:solidFill>
                  <a:schemeClr val="bg1"/>
                </a:solidFill>
              </a:defRPr>
            </a:lvl4pPr>
            <a:lvl5pPr marL="1828800" indent="0">
              <a:lnSpc>
                <a:spcPct val="100000"/>
              </a:lnSpc>
              <a:buNone/>
              <a:defRPr sz="7800" b="1">
                <a:solidFill>
                  <a:schemeClr val="bg1"/>
                </a:solidFill>
              </a:defRPr>
            </a:lvl5pPr>
          </a:lstStyle>
          <a:p>
            <a:pPr lvl="0"/>
            <a:r>
              <a:rPr lang="en-US" dirty="0"/>
              <a:t>Quote or highlight text to go here</a:t>
            </a:r>
            <a:endParaRPr lang="en-GB" dirty="0"/>
          </a:p>
        </p:txBody>
      </p:sp>
    </p:spTree>
    <p:extLst>
      <p:ext uri="{BB962C8B-B14F-4D97-AF65-F5344CB8AC3E}">
        <p14:creationId xmlns:p14="http://schemas.microsoft.com/office/powerpoint/2010/main" val="7180987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quote_green">
    <p:bg>
      <p:bgPr>
        <a:solidFill>
          <a:schemeClr val="accent4"/>
        </a:solidFill>
        <a:effectLst/>
      </p:bgPr>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CEB2A838-7520-534A-A1B0-422C89591665}"/>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1" y="-1"/>
            <a:ext cx="4673601" cy="5245101"/>
          </a:xfrm>
          <a:prstGeom prst="rect">
            <a:avLst/>
          </a:prstGeom>
        </p:spPr>
      </p:pic>
      <p:pic>
        <p:nvPicPr>
          <p:cNvPr id="26" name="Picture 25">
            <a:extLst>
              <a:ext uri="{FF2B5EF4-FFF2-40B4-BE49-F238E27FC236}">
                <a16:creationId xmlns:a16="http://schemas.microsoft.com/office/drawing/2014/main" id="{0D5E9F1C-AB57-D646-BBB2-B55B0FAA7631}"/>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9262334" y="5869955"/>
            <a:ext cx="2391504" cy="448295"/>
          </a:xfrm>
          <a:prstGeom prst="rect">
            <a:avLst/>
          </a:prstGeom>
        </p:spPr>
      </p:pic>
      <p:sp>
        <p:nvSpPr>
          <p:cNvPr id="8" name="Text Placeholder 7">
            <a:extLst>
              <a:ext uri="{FF2B5EF4-FFF2-40B4-BE49-F238E27FC236}">
                <a16:creationId xmlns:a16="http://schemas.microsoft.com/office/drawing/2014/main" id="{8D763716-D0B2-EB4A-A6F3-646FBF7BDFC4}"/>
              </a:ext>
            </a:extLst>
          </p:cNvPr>
          <p:cNvSpPr>
            <a:spLocks noGrp="1"/>
          </p:cNvSpPr>
          <p:nvPr>
            <p:ph type="body" sz="quarter" idx="12" hasCustomPrompt="1"/>
          </p:nvPr>
        </p:nvSpPr>
        <p:spPr>
          <a:xfrm>
            <a:off x="1596452" y="1919449"/>
            <a:ext cx="10057386" cy="3599224"/>
          </a:xfrm>
        </p:spPr>
        <p:txBody>
          <a:bodyPr>
            <a:noAutofit/>
          </a:bodyPr>
          <a:lstStyle>
            <a:lvl1pPr marL="0" indent="0">
              <a:lnSpc>
                <a:spcPct val="90000"/>
              </a:lnSpc>
              <a:spcAft>
                <a:spcPts val="0"/>
              </a:spcAft>
              <a:buNone/>
              <a:defRPr sz="7800" b="1">
                <a:solidFill>
                  <a:schemeClr val="bg1"/>
                </a:solidFill>
              </a:defRPr>
            </a:lvl1pPr>
            <a:lvl2pPr marL="457200" indent="0">
              <a:lnSpc>
                <a:spcPct val="100000"/>
              </a:lnSpc>
              <a:buNone/>
              <a:defRPr sz="7800" b="1">
                <a:solidFill>
                  <a:schemeClr val="bg1"/>
                </a:solidFill>
              </a:defRPr>
            </a:lvl2pPr>
            <a:lvl3pPr marL="914400" indent="0">
              <a:lnSpc>
                <a:spcPct val="100000"/>
              </a:lnSpc>
              <a:buNone/>
              <a:defRPr sz="7800" b="1">
                <a:solidFill>
                  <a:schemeClr val="bg1"/>
                </a:solidFill>
              </a:defRPr>
            </a:lvl3pPr>
            <a:lvl4pPr marL="1371600" indent="0">
              <a:lnSpc>
                <a:spcPct val="100000"/>
              </a:lnSpc>
              <a:buNone/>
              <a:defRPr sz="7800" b="1">
                <a:solidFill>
                  <a:schemeClr val="bg1"/>
                </a:solidFill>
              </a:defRPr>
            </a:lvl4pPr>
            <a:lvl5pPr marL="1828800" indent="0">
              <a:lnSpc>
                <a:spcPct val="100000"/>
              </a:lnSpc>
              <a:buNone/>
              <a:defRPr sz="7800" b="1">
                <a:solidFill>
                  <a:schemeClr val="bg1"/>
                </a:solidFill>
              </a:defRPr>
            </a:lvl5pPr>
          </a:lstStyle>
          <a:p>
            <a:pPr lvl="0"/>
            <a:r>
              <a:rPr lang="en-US" dirty="0"/>
              <a:t>Quote or highlight text to go here</a:t>
            </a:r>
            <a:endParaRPr lang="en-GB" dirty="0"/>
          </a:p>
        </p:txBody>
      </p:sp>
    </p:spTree>
    <p:extLst>
      <p:ext uri="{BB962C8B-B14F-4D97-AF65-F5344CB8AC3E}">
        <p14:creationId xmlns:p14="http://schemas.microsoft.com/office/powerpoint/2010/main" val="37457872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quote_grey">
    <p:bg>
      <p:bgPr>
        <a:solidFill>
          <a:schemeClr val="bg2"/>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AF8CC070-5DFA-5E44-BB18-77B3DF418EC8}"/>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9269192" y="5870597"/>
            <a:ext cx="2384646" cy="447010"/>
          </a:xfrm>
          <a:prstGeom prst="rect">
            <a:avLst/>
          </a:prstGeom>
        </p:spPr>
      </p:pic>
      <p:pic>
        <p:nvPicPr>
          <p:cNvPr id="4" name="Picture 3">
            <a:extLst>
              <a:ext uri="{FF2B5EF4-FFF2-40B4-BE49-F238E27FC236}">
                <a16:creationId xmlns:a16="http://schemas.microsoft.com/office/drawing/2014/main" id="{10F1CB22-4AD2-FC4A-B971-0D14281AF92B}"/>
              </a:ext>
            </a:extLst>
          </p:cNvPr>
          <p:cNvPicPr>
            <a:picLocks noChangeAspect="1"/>
          </p:cNvPicPr>
          <p:nvPr userDrawn="1"/>
        </p:nvPicPr>
        <p:blipFill rotWithShape="1">
          <a:blip r:embed="rId3" cstate="email">
            <a:extLst>
              <a:ext uri="{28A0092B-C50C-407E-A947-70E740481C1C}">
                <a14:useLocalDpi xmlns:a14="http://schemas.microsoft.com/office/drawing/2010/main"/>
              </a:ext>
            </a:extLst>
          </a:blip>
          <a:srcRect/>
          <a:stretch/>
        </p:blipFill>
        <p:spPr>
          <a:xfrm>
            <a:off x="0" y="1"/>
            <a:ext cx="4721225" cy="5295900"/>
          </a:xfrm>
          <a:prstGeom prst="rect">
            <a:avLst/>
          </a:prstGeom>
        </p:spPr>
      </p:pic>
      <p:sp>
        <p:nvSpPr>
          <p:cNvPr id="8" name="Text Placeholder 7">
            <a:extLst>
              <a:ext uri="{FF2B5EF4-FFF2-40B4-BE49-F238E27FC236}">
                <a16:creationId xmlns:a16="http://schemas.microsoft.com/office/drawing/2014/main" id="{8D763716-D0B2-EB4A-A6F3-646FBF7BDFC4}"/>
              </a:ext>
            </a:extLst>
          </p:cNvPr>
          <p:cNvSpPr>
            <a:spLocks noGrp="1"/>
          </p:cNvSpPr>
          <p:nvPr>
            <p:ph type="body" sz="quarter" idx="12" hasCustomPrompt="1"/>
          </p:nvPr>
        </p:nvSpPr>
        <p:spPr>
          <a:xfrm>
            <a:off x="1596452" y="1919449"/>
            <a:ext cx="10057386" cy="3599224"/>
          </a:xfrm>
        </p:spPr>
        <p:txBody>
          <a:bodyPr>
            <a:noAutofit/>
          </a:bodyPr>
          <a:lstStyle>
            <a:lvl1pPr marL="0" indent="0">
              <a:lnSpc>
                <a:spcPct val="90000"/>
              </a:lnSpc>
              <a:spcAft>
                <a:spcPts val="0"/>
              </a:spcAft>
              <a:buNone/>
              <a:defRPr sz="7800" b="1">
                <a:solidFill>
                  <a:schemeClr val="accent1"/>
                </a:solidFill>
              </a:defRPr>
            </a:lvl1pPr>
            <a:lvl2pPr marL="457200" indent="0">
              <a:lnSpc>
                <a:spcPct val="100000"/>
              </a:lnSpc>
              <a:buNone/>
              <a:defRPr sz="7800" b="1">
                <a:solidFill>
                  <a:schemeClr val="bg1"/>
                </a:solidFill>
              </a:defRPr>
            </a:lvl2pPr>
            <a:lvl3pPr marL="914400" indent="0">
              <a:lnSpc>
                <a:spcPct val="100000"/>
              </a:lnSpc>
              <a:buNone/>
              <a:defRPr sz="7800" b="1">
                <a:solidFill>
                  <a:schemeClr val="bg1"/>
                </a:solidFill>
              </a:defRPr>
            </a:lvl3pPr>
            <a:lvl4pPr marL="1371600" indent="0">
              <a:lnSpc>
                <a:spcPct val="100000"/>
              </a:lnSpc>
              <a:buNone/>
              <a:defRPr sz="7800" b="1">
                <a:solidFill>
                  <a:schemeClr val="bg1"/>
                </a:solidFill>
              </a:defRPr>
            </a:lvl4pPr>
            <a:lvl5pPr marL="1828800" indent="0">
              <a:lnSpc>
                <a:spcPct val="100000"/>
              </a:lnSpc>
              <a:buNone/>
              <a:defRPr sz="7800" b="1">
                <a:solidFill>
                  <a:schemeClr val="bg1"/>
                </a:solidFill>
              </a:defRPr>
            </a:lvl5pPr>
          </a:lstStyle>
          <a:p>
            <a:pPr lvl="0"/>
            <a:r>
              <a:rPr lang="en-US" dirty="0"/>
              <a:t>Quote or highlight text to go here</a:t>
            </a:r>
            <a:endParaRPr lang="en-GB" dirty="0"/>
          </a:p>
        </p:txBody>
      </p:sp>
    </p:spTree>
    <p:extLst>
      <p:ext uri="{BB962C8B-B14F-4D97-AF65-F5344CB8AC3E}">
        <p14:creationId xmlns:p14="http://schemas.microsoft.com/office/powerpoint/2010/main" val="68897861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quote">
    <p:bg>
      <p:bgPr>
        <a:solidFill>
          <a:schemeClr val="bg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10F1CB22-4AD2-FC4A-B971-0D14281AF92B}"/>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0" y="1"/>
            <a:ext cx="4721225" cy="5295900"/>
          </a:xfrm>
          <a:prstGeom prst="rect">
            <a:avLst/>
          </a:prstGeom>
        </p:spPr>
      </p:pic>
      <p:pic>
        <p:nvPicPr>
          <p:cNvPr id="26" name="Picture 25">
            <a:extLst>
              <a:ext uri="{FF2B5EF4-FFF2-40B4-BE49-F238E27FC236}">
                <a16:creationId xmlns:a16="http://schemas.microsoft.com/office/drawing/2014/main" id="{0D5E9F1C-AB57-D646-BBB2-B55B0FAA7631}"/>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9262334" y="5870597"/>
            <a:ext cx="2391504" cy="447010"/>
          </a:xfrm>
          <a:prstGeom prst="rect">
            <a:avLst/>
          </a:prstGeom>
        </p:spPr>
      </p:pic>
      <p:sp>
        <p:nvSpPr>
          <p:cNvPr id="8" name="Text Placeholder 7">
            <a:extLst>
              <a:ext uri="{FF2B5EF4-FFF2-40B4-BE49-F238E27FC236}">
                <a16:creationId xmlns:a16="http://schemas.microsoft.com/office/drawing/2014/main" id="{8D763716-D0B2-EB4A-A6F3-646FBF7BDFC4}"/>
              </a:ext>
            </a:extLst>
          </p:cNvPr>
          <p:cNvSpPr>
            <a:spLocks noGrp="1"/>
          </p:cNvSpPr>
          <p:nvPr>
            <p:ph type="body" sz="quarter" idx="12" hasCustomPrompt="1"/>
          </p:nvPr>
        </p:nvSpPr>
        <p:spPr>
          <a:xfrm>
            <a:off x="1596452" y="1919449"/>
            <a:ext cx="10057386" cy="3599224"/>
          </a:xfrm>
        </p:spPr>
        <p:txBody>
          <a:bodyPr>
            <a:noAutofit/>
          </a:bodyPr>
          <a:lstStyle>
            <a:lvl1pPr marL="0" indent="0">
              <a:lnSpc>
                <a:spcPct val="90000"/>
              </a:lnSpc>
              <a:spcAft>
                <a:spcPts val="0"/>
              </a:spcAft>
              <a:buNone/>
              <a:defRPr sz="7800" b="1">
                <a:solidFill>
                  <a:schemeClr val="accent1"/>
                </a:solidFill>
              </a:defRPr>
            </a:lvl1pPr>
            <a:lvl2pPr marL="457200" indent="0">
              <a:lnSpc>
                <a:spcPct val="100000"/>
              </a:lnSpc>
              <a:buNone/>
              <a:defRPr sz="7800" b="1">
                <a:solidFill>
                  <a:schemeClr val="bg1"/>
                </a:solidFill>
              </a:defRPr>
            </a:lvl2pPr>
            <a:lvl3pPr marL="914400" indent="0">
              <a:lnSpc>
                <a:spcPct val="100000"/>
              </a:lnSpc>
              <a:buNone/>
              <a:defRPr sz="7800" b="1">
                <a:solidFill>
                  <a:schemeClr val="bg1"/>
                </a:solidFill>
              </a:defRPr>
            </a:lvl3pPr>
            <a:lvl4pPr marL="1371600" indent="0">
              <a:lnSpc>
                <a:spcPct val="100000"/>
              </a:lnSpc>
              <a:buNone/>
              <a:defRPr sz="7800" b="1">
                <a:solidFill>
                  <a:schemeClr val="bg1"/>
                </a:solidFill>
              </a:defRPr>
            </a:lvl4pPr>
            <a:lvl5pPr marL="1828800" indent="0">
              <a:lnSpc>
                <a:spcPct val="100000"/>
              </a:lnSpc>
              <a:buNone/>
              <a:defRPr sz="7800" b="1">
                <a:solidFill>
                  <a:schemeClr val="bg1"/>
                </a:solidFill>
              </a:defRPr>
            </a:lvl5pPr>
          </a:lstStyle>
          <a:p>
            <a:pPr lvl="0"/>
            <a:r>
              <a:rPr lang="en-US" dirty="0"/>
              <a:t>Quote or highlight text to go here</a:t>
            </a:r>
            <a:endParaRPr lang="en-GB" dirty="0"/>
          </a:p>
        </p:txBody>
      </p:sp>
    </p:spTree>
    <p:extLst>
      <p:ext uri="{BB962C8B-B14F-4D97-AF65-F5344CB8AC3E}">
        <p14:creationId xmlns:p14="http://schemas.microsoft.com/office/powerpoint/2010/main" val="281827778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quote_smaller_blue">
    <p:bg>
      <p:bgPr>
        <a:solidFill>
          <a:schemeClr val="accent1"/>
        </a:solidFill>
        <a:effectLst/>
      </p:bgPr>
    </p:bg>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84A5AB52-67C4-464D-B050-592A148A0D98}"/>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0" y="0"/>
            <a:ext cx="3542136" cy="3958160"/>
          </a:xfrm>
          <a:prstGeom prst="rect">
            <a:avLst/>
          </a:prstGeom>
        </p:spPr>
      </p:pic>
      <p:pic>
        <p:nvPicPr>
          <p:cNvPr id="6" name="Picture 5">
            <a:extLst>
              <a:ext uri="{FF2B5EF4-FFF2-40B4-BE49-F238E27FC236}">
                <a16:creationId xmlns:a16="http://schemas.microsoft.com/office/drawing/2014/main" id="{F376682A-BE62-F047-A0B9-CB737553CD7F}"/>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9262334" y="5869955"/>
            <a:ext cx="2391504" cy="448295"/>
          </a:xfrm>
          <a:prstGeom prst="rect">
            <a:avLst/>
          </a:prstGeom>
        </p:spPr>
      </p:pic>
      <p:sp>
        <p:nvSpPr>
          <p:cNvPr id="8" name="Text Placeholder 7">
            <a:extLst>
              <a:ext uri="{FF2B5EF4-FFF2-40B4-BE49-F238E27FC236}">
                <a16:creationId xmlns:a16="http://schemas.microsoft.com/office/drawing/2014/main" id="{8D763716-D0B2-EB4A-A6F3-646FBF7BDFC4}"/>
              </a:ext>
            </a:extLst>
          </p:cNvPr>
          <p:cNvSpPr>
            <a:spLocks noGrp="1"/>
          </p:cNvSpPr>
          <p:nvPr>
            <p:ph type="body" sz="quarter" idx="12" hasCustomPrompt="1"/>
          </p:nvPr>
        </p:nvSpPr>
        <p:spPr>
          <a:xfrm>
            <a:off x="1214203" y="1453414"/>
            <a:ext cx="10439636" cy="4244741"/>
          </a:xfrm>
        </p:spPr>
        <p:txBody>
          <a:bodyPr>
            <a:noAutofit/>
          </a:bodyPr>
          <a:lstStyle>
            <a:lvl1pPr marL="0" indent="0">
              <a:lnSpc>
                <a:spcPct val="90000"/>
              </a:lnSpc>
              <a:spcAft>
                <a:spcPts val="0"/>
              </a:spcAft>
              <a:buNone/>
              <a:defRPr sz="6000" b="1">
                <a:solidFill>
                  <a:schemeClr val="bg1"/>
                </a:solidFill>
              </a:defRPr>
            </a:lvl1pPr>
            <a:lvl2pPr marL="457200" indent="0">
              <a:lnSpc>
                <a:spcPct val="100000"/>
              </a:lnSpc>
              <a:buNone/>
              <a:defRPr sz="7800" b="1">
                <a:solidFill>
                  <a:schemeClr val="bg1"/>
                </a:solidFill>
              </a:defRPr>
            </a:lvl2pPr>
            <a:lvl3pPr marL="914400" indent="0">
              <a:lnSpc>
                <a:spcPct val="100000"/>
              </a:lnSpc>
              <a:buNone/>
              <a:defRPr sz="7800" b="1">
                <a:solidFill>
                  <a:schemeClr val="bg1"/>
                </a:solidFill>
              </a:defRPr>
            </a:lvl3pPr>
            <a:lvl4pPr marL="1371600" indent="0">
              <a:lnSpc>
                <a:spcPct val="100000"/>
              </a:lnSpc>
              <a:buNone/>
              <a:defRPr sz="7800" b="1">
                <a:solidFill>
                  <a:schemeClr val="bg1"/>
                </a:solidFill>
              </a:defRPr>
            </a:lvl4pPr>
            <a:lvl5pPr marL="1828800" indent="0">
              <a:lnSpc>
                <a:spcPct val="100000"/>
              </a:lnSpc>
              <a:buNone/>
              <a:defRPr sz="7800" b="1">
                <a:solidFill>
                  <a:schemeClr val="bg1"/>
                </a:solidFill>
              </a:defRPr>
            </a:lvl5pPr>
          </a:lstStyle>
          <a:p>
            <a:pPr lvl="0"/>
            <a:r>
              <a:rPr lang="en-US" dirty="0"/>
              <a:t>Quote or highlight text </a:t>
            </a:r>
            <a:br>
              <a:rPr lang="en-US" dirty="0"/>
            </a:br>
            <a:r>
              <a:rPr lang="en-US" dirty="0"/>
              <a:t>to go here</a:t>
            </a:r>
            <a:endParaRPr lang="en-GB" dirty="0"/>
          </a:p>
        </p:txBody>
      </p:sp>
    </p:spTree>
    <p:extLst>
      <p:ext uri="{BB962C8B-B14F-4D97-AF65-F5344CB8AC3E}">
        <p14:creationId xmlns:p14="http://schemas.microsoft.com/office/powerpoint/2010/main" val="375747786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quote_smaller_green">
    <p:bg>
      <p:bgPr>
        <a:solidFill>
          <a:schemeClr val="accent4"/>
        </a:solidFill>
        <a:effectLst/>
      </p:bgPr>
    </p:b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F376682A-BE62-F047-A0B9-CB737553CD7F}"/>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9262334" y="5869955"/>
            <a:ext cx="2391504" cy="448295"/>
          </a:xfrm>
          <a:prstGeom prst="rect">
            <a:avLst/>
          </a:prstGeom>
        </p:spPr>
      </p:pic>
      <p:pic>
        <p:nvPicPr>
          <p:cNvPr id="5" name="Picture 4">
            <a:extLst>
              <a:ext uri="{FF2B5EF4-FFF2-40B4-BE49-F238E27FC236}">
                <a16:creationId xmlns:a16="http://schemas.microsoft.com/office/drawing/2014/main" id="{0767DE07-EAD4-344A-8915-2315770C2750}"/>
              </a:ext>
            </a:extLst>
          </p:cNvPr>
          <p:cNvPicPr>
            <a:picLocks noChangeAspect="1"/>
          </p:cNvPicPr>
          <p:nvPr userDrawn="1"/>
        </p:nvPicPr>
        <p:blipFill rotWithShape="1">
          <a:blip r:embed="rId3" cstate="email">
            <a:extLst>
              <a:ext uri="{28A0092B-C50C-407E-A947-70E740481C1C}">
                <a14:useLocalDpi xmlns:a14="http://schemas.microsoft.com/office/drawing/2010/main"/>
              </a:ext>
            </a:extLst>
          </a:blip>
          <a:srcRect/>
          <a:stretch/>
        </p:blipFill>
        <p:spPr>
          <a:xfrm>
            <a:off x="-1" y="0"/>
            <a:ext cx="3542137" cy="3975279"/>
          </a:xfrm>
          <a:prstGeom prst="rect">
            <a:avLst/>
          </a:prstGeom>
        </p:spPr>
      </p:pic>
      <p:sp>
        <p:nvSpPr>
          <p:cNvPr id="8" name="Text Placeholder 7">
            <a:extLst>
              <a:ext uri="{FF2B5EF4-FFF2-40B4-BE49-F238E27FC236}">
                <a16:creationId xmlns:a16="http://schemas.microsoft.com/office/drawing/2014/main" id="{8D763716-D0B2-EB4A-A6F3-646FBF7BDFC4}"/>
              </a:ext>
            </a:extLst>
          </p:cNvPr>
          <p:cNvSpPr>
            <a:spLocks noGrp="1"/>
          </p:cNvSpPr>
          <p:nvPr>
            <p:ph type="body" sz="quarter" idx="12" hasCustomPrompt="1"/>
          </p:nvPr>
        </p:nvSpPr>
        <p:spPr>
          <a:xfrm>
            <a:off x="1214203" y="1453414"/>
            <a:ext cx="10439636" cy="4244741"/>
          </a:xfrm>
        </p:spPr>
        <p:txBody>
          <a:bodyPr>
            <a:noAutofit/>
          </a:bodyPr>
          <a:lstStyle>
            <a:lvl1pPr marL="0" indent="0">
              <a:lnSpc>
                <a:spcPct val="90000"/>
              </a:lnSpc>
              <a:spcAft>
                <a:spcPts val="0"/>
              </a:spcAft>
              <a:buNone/>
              <a:defRPr sz="6000" b="1">
                <a:solidFill>
                  <a:schemeClr val="bg1"/>
                </a:solidFill>
              </a:defRPr>
            </a:lvl1pPr>
            <a:lvl2pPr marL="457200" indent="0">
              <a:lnSpc>
                <a:spcPct val="100000"/>
              </a:lnSpc>
              <a:buNone/>
              <a:defRPr sz="7800" b="1">
                <a:solidFill>
                  <a:schemeClr val="bg1"/>
                </a:solidFill>
              </a:defRPr>
            </a:lvl2pPr>
            <a:lvl3pPr marL="914400" indent="0">
              <a:lnSpc>
                <a:spcPct val="100000"/>
              </a:lnSpc>
              <a:buNone/>
              <a:defRPr sz="7800" b="1">
                <a:solidFill>
                  <a:schemeClr val="bg1"/>
                </a:solidFill>
              </a:defRPr>
            </a:lvl3pPr>
            <a:lvl4pPr marL="1371600" indent="0">
              <a:lnSpc>
                <a:spcPct val="100000"/>
              </a:lnSpc>
              <a:buNone/>
              <a:defRPr sz="7800" b="1">
                <a:solidFill>
                  <a:schemeClr val="bg1"/>
                </a:solidFill>
              </a:defRPr>
            </a:lvl4pPr>
            <a:lvl5pPr marL="1828800" indent="0">
              <a:lnSpc>
                <a:spcPct val="100000"/>
              </a:lnSpc>
              <a:buNone/>
              <a:defRPr sz="7800" b="1">
                <a:solidFill>
                  <a:schemeClr val="bg1"/>
                </a:solidFill>
              </a:defRPr>
            </a:lvl5pPr>
          </a:lstStyle>
          <a:p>
            <a:pPr lvl="0"/>
            <a:r>
              <a:rPr lang="en-US" dirty="0"/>
              <a:t>Quote or highlight text </a:t>
            </a:r>
            <a:br>
              <a:rPr lang="en-US" dirty="0"/>
            </a:br>
            <a:r>
              <a:rPr lang="en-US" dirty="0"/>
              <a:t>to go here</a:t>
            </a:r>
            <a:endParaRPr lang="en-GB" dirty="0"/>
          </a:p>
        </p:txBody>
      </p:sp>
    </p:spTree>
    <p:extLst>
      <p:ext uri="{BB962C8B-B14F-4D97-AF65-F5344CB8AC3E}">
        <p14:creationId xmlns:p14="http://schemas.microsoft.com/office/powerpoint/2010/main" val="212514035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quote_smaller_grey">
    <p:bg>
      <p:bgPr>
        <a:solidFill>
          <a:schemeClr val="bg2"/>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61F3904F-F154-C949-9AD7-385924294009}"/>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9269192" y="5870597"/>
            <a:ext cx="2384646" cy="447010"/>
          </a:xfrm>
          <a:prstGeom prst="rect">
            <a:avLst/>
          </a:prstGeom>
        </p:spPr>
      </p:pic>
      <p:pic>
        <p:nvPicPr>
          <p:cNvPr id="4" name="Picture 3">
            <a:extLst>
              <a:ext uri="{FF2B5EF4-FFF2-40B4-BE49-F238E27FC236}">
                <a16:creationId xmlns:a16="http://schemas.microsoft.com/office/drawing/2014/main" id="{10F1CB22-4AD2-FC4A-B971-0D14281AF92B}"/>
              </a:ext>
            </a:extLst>
          </p:cNvPr>
          <p:cNvPicPr>
            <a:picLocks noChangeAspect="1"/>
          </p:cNvPicPr>
          <p:nvPr userDrawn="1"/>
        </p:nvPicPr>
        <p:blipFill rotWithShape="1">
          <a:blip r:embed="rId3" cstate="email">
            <a:extLst>
              <a:ext uri="{28A0092B-C50C-407E-A947-70E740481C1C}">
                <a14:useLocalDpi xmlns:a14="http://schemas.microsoft.com/office/drawing/2010/main"/>
              </a:ext>
            </a:extLst>
          </a:blip>
          <a:srcRect/>
          <a:stretch/>
        </p:blipFill>
        <p:spPr>
          <a:xfrm>
            <a:off x="0" y="1"/>
            <a:ext cx="3582386" cy="4018522"/>
          </a:xfrm>
          <a:prstGeom prst="rect">
            <a:avLst/>
          </a:prstGeom>
        </p:spPr>
      </p:pic>
      <p:sp>
        <p:nvSpPr>
          <p:cNvPr id="8" name="Text Placeholder 7">
            <a:extLst>
              <a:ext uri="{FF2B5EF4-FFF2-40B4-BE49-F238E27FC236}">
                <a16:creationId xmlns:a16="http://schemas.microsoft.com/office/drawing/2014/main" id="{8D763716-D0B2-EB4A-A6F3-646FBF7BDFC4}"/>
              </a:ext>
            </a:extLst>
          </p:cNvPr>
          <p:cNvSpPr>
            <a:spLocks noGrp="1"/>
          </p:cNvSpPr>
          <p:nvPr>
            <p:ph type="body" sz="quarter" idx="12" hasCustomPrompt="1"/>
          </p:nvPr>
        </p:nvSpPr>
        <p:spPr>
          <a:xfrm>
            <a:off x="1214203" y="1453414"/>
            <a:ext cx="10439636" cy="4244741"/>
          </a:xfrm>
        </p:spPr>
        <p:txBody>
          <a:bodyPr>
            <a:noAutofit/>
          </a:bodyPr>
          <a:lstStyle>
            <a:lvl1pPr marL="0" indent="0">
              <a:lnSpc>
                <a:spcPct val="90000"/>
              </a:lnSpc>
              <a:spcAft>
                <a:spcPts val="0"/>
              </a:spcAft>
              <a:buNone/>
              <a:defRPr sz="6000" b="1">
                <a:solidFill>
                  <a:schemeClr val="accent1"/>
                </a:solidFill>
              </a:defRPr>
            </a:lvl1pPr>
            <a:lvl2pPr marL="457200" indent="0">
              <a:lnSpc>
                <a:spcPct val="100000"/>
              </a:lnSpc>
              <a:buNone/>
              <a:defRPr sz="7800" b="1">
                <a:solidFill>
                  <a:schemeClr val="bg1"/>
                </a:solidFill>
              </a:defRPr>
            </a:lvl2pPr>
            <a:lvl3pPr marL="914400" indent="0">
              <a:lnSpc>
                <a:spcPct val="100000"/>
              </a:lnSpc>
              <a:buNone/>
              <a:defRPr sz="7800" b="1">
                <a:solidFill>
                  <a:schemeClr val="bg1"/>
                </a:solidFill>
              </a:defRPr>
            </a:lvl3pPr>
            <a:lvl4pPr marL="1371600" indent="0">
              <a:lnSpc>
                <a:spcPct val="100000"/>
              </a:lnSpc>
              <a:buNone/>
              <a:defRPr sz="7800" b="1">
                <a:solidFill>
                  <a:schemeClr val="bg1"/>
                </a:solidFill>
              </a:defRPr>
            </a:lvl4pPr>
            <a:lvl5pPr marL="1828800" indent="0">
              <a:lnSpc>
                <a:spcPct val="100000"/>
              </a:lnSpc>
              <a:buNone/>
              <a:defRPr sz="7800" b="1">
                <a:solidFill>
                  <a:schemeClr val="bg1"/>
                </a:solidFill>
              </a:defRPr>
            </a:lvl5pPr>
          </a:lstStyle>
          <a:p>
            <a:pPr lvl="0"/>
            <a:r>
              <a:rPr lang="en-US" dirty="0"/>
              <a:t>Quote or highlight text </a:t>
            </a:r>
            <a:br>
              <a:rPr lang="en-US" dirty="0"/>
            </a:br>
            <a:r>
              <a:rPr lang="en-US" dirty="0"/>
              <a:t>to go here</a:t>
            </a:r>
            <a:endParaRPr lang="en-GB" dirty="0"/>
          </a:p>
        </p:txBody>
      </p:sp>
    </p:spTree>
    <p:extLst>
      <p:ext uri="{BB962C8B-B14F-4D97-AF65-F5344CB8AC3E}">
        <p14:creationId xmlns:p14="http://schemas.microsoft.com/office/powerpoint/2010/main" val="310168219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quote_smaller">
    <p:bg>
      <p:bgPr>
        <a:solidFill>
          <a:schemeClr val="bg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10F1CB22-4AD2-FC4A-B971-0D14281AF92B}"/>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0" y="1"/>
            <a:ext cx="3582386" cy="4018522"/>
          </a:xfrm>
          <a:prstGeom prst="rect">
            <a:avLst/>
          </a:prstGeom>
        </p:spPr>
      </p:pic>
      <p:pic>
        <p:nvPicPr>
          <p:cNvPr id="26" name="Picture 25">
            <a:extLst>
              <a:ext uri="{FF2B5EF4-FFF2-40B4-BE49-F238E27FC236}">
                <a16:creationId xmlns:a16="http://schemas.microsoft.com/office/drawing/2014/main" id="{0D5E9F1C-AB57-D646-BBB2-B55B0FAA7631}"/>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9262334" y="5870597"/>
            <a:ext cx="2391504" cy="447010"/>
          </a:xfrm>
          <a:prstGeom prst="rect">
            <a:avLst/>
          </a:prstGeom>
        </p:spPr>
      </p:pic>
      <p:sp>
        <p:nvSpPr>
          <p:cNvPr id="8" name="Text Placeholder 7">
            <a:extLst>
              <a:ext uri="{FF2B5EF4-FFF2-40B4-BE49-F238E27FC236}">
                <a16:creationId xmlns:a16="http://schemas.microsoft.com/office/drawing/2014/main" id="{8D763716-D0B2-EB4A-A6F3-646FBF7BDFC4}"/>
              </a:ext>
            </a:extLst>
          </p:cNvPr>
          <p:cNvSpPr>
            <a:spLocks noGrp="1"/>
          </p:cNvSpPr>
          <p:nvPr>
            <p:ph type="body" sz="quarter" idx="12" hasCustomPrompt="1"/>
          </p:nvPr>
        </p:nvSpPr>
        <p:spPr>
          <a:xfrm>
            <a:off x="1214203" y="1453414"/>
            <a:ext cx="10439636" cy="4244741"/>
          </a:xfrm>
        </p:spPr>
        <p:txBody>
          <a:bodyPr>
            <a:noAutofit/>
          </a:bodyPr>
          <a:lstStyle>
            <a:lvl1pPr marL="0" indent="0">
              <a:lnSpc>
                <a:spcPct val="90000"/>
              </a:lnSpc>
              <a:spcAft>
                <a:spcPts val="0"/>
              </a:spcAft>
              <a:buNone/>
              <a:defRPr sz="6000" b="1">
                <a:solidFill>
                  <a:schemeClr val="accent1"/>
                </a:solidFill>
              </a:defRPr>
            </a:lvl1pPr>
            <a:lvl2pPr marL="457200" indent="0">
              <a:lnSpc>
                <a:spcPct val="100000"/>
              </a:lnSpc>
              <a:buNone/>
              <a:defRPr sz="7800" b="1">
                <a:solidFill>
                  <a:schemeClr val="bg1"/>
                </a:solidFill>
              </a:defRPr>
            </a:lvl2pPr>
            <a:lvl3pPr marL="914400" indent="0">
              <a:lnSpc>
                <a:spcPct val="100000"/>
              </a:lnSpc>
              <a:buNone/>
              <a:defRPr sz="7800" b="1">
                <a:solidFill>
                  <a:schemeClr val="bg1"/>
                </a:solidFill>
              </a:defRPr>
            </a:lvl3pPr>
            <a:lvl4pPr marL="1371600" indent="0">
              <a:lnSpc>
                <a:spcPct val="100000"/>
              </a:lnSpc>
              <a:buNone/>
              <a:defRPr sz="7800" b="1">
                <a:solidFill>
                  <a:schemeClr val="bg1"/>
                </a:solidFill>
              </a:defRPr>
            </a:lvl4pPr>
            <a:lvl5pPr marL="1828800" indent="0">
              <a:lnSpc>
                <a:spcPct val="100000"/>
              </a:lnSpc>
              <a:buNone/>
              <a:defRPr sz="7800" b="1">
                <a:solidFill>
                  <a:schemeClr val="bg1"/>
                </a:solidFill>
              </a:defRPr>
            </a:lvl5pPr>
          </a:lstStyle>
          <a:p>
            <a:pPr lvl="0"/>
            <a:r>
              <a:rPr lang="en-US" dirty="0"/>
              <a:t>Quote or highlight text </a:t>
            </a:r>
            <a:br>
              <a:rPr lang="en-US" dirty="0"/>
            </a:br>
            <a:r>
              <a:rPr lang="en-US" dirty="0"/>
              <a:t>to go here</a:t>
            </a:r>
            <a:endParaRPr lang="en-GB" dirty="0"/>
          </a:p>
        </p:txBody>
      </p:sp>
    </p:spTree>
    <p:extLst>
      <p:ext uri="{BB962C8B-B14F-4D97-AF65-F5344CB8AC3E}">
        <p14:creationId xmlns:p14="http://schemas.microsoft.com/office/powerpoint/2010/main" val="39657236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ver with image">
    <p:bg>
      <p:bgPr>
        <a:solidFill>
          <a:schemeClr val="bg2"/>
        </a:solidFill>
        <a:effectLst/>
      </p:bgPr>
    </p:bg>
    <p:spTree>
      <p:nvGrpSpPr>
        <p:cNvPr id="1" name=""/>
        <p:cNvGrpSpPr/>
        <p:nvPr/>
      </p:nvGrpSpPr>
      <p:grpSpPr>
        <a:xfrm>
          <a:off x="0" y="0"/>
          <a:ext cx="0" cy="0"/>
          <a:chOff x="0" y="0"/>
          <a:chExt cx="0" cy="0"/>
        </a:xfrm>
      </p:grpSpPr>
      <p:pic>
        <p:nvPicPr>
          <p:cNvPr id="26" name="Picture 25">
            <a:extLst>
              <a:ext uri="{FF2B5EF4-FFF2-40B4-BE49-F238E27FC236}">
                <a16:creationId xmlns:a16="http://schemas.microsoft.com/office/drawing/2014/main" id="{0D5E9F1C-AB57-D646-BBB2-B55B0FAA7631}"/>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549081" y="5773127"/>
            <a:ext cx="2908046" cy="545123"/>
          </a:xfrm>
          <a:prstGeom prst="rect">
            <a:avLst/>
          </a:prstGeom>
        </p:spPr>
      </p:pic>
      <p:pic>
        <p:nvPicPr>
          <p:cNvPr id="8" name="Picture 7">
            <a:extLst>
              <a:ext uri="{FF2B5EF4-FFF2-40B4-BE49-F238E27FC236}">
                <a16:creationId xmlns:a16="http://schemas.microsoft.com/office/drawing/2014/main" id="{4485A11A-9BF9-0941-8D18-56FB6B59B3B2}"/>
              </a:ext>
            </a:extLst>
          </p:cNvPr>
          <p:cNvPicPr>
            <a:picLocks noChangeAspect="1"/>
          </p:cNvPicPr>
          <p:nvPr userDrawn="1"/>
        </p:nvPicPr>
        <p:blipFill rotWithShape="1">
          <a:blip r:embed="rId3" cstate="email">
            <a:extLst>
              <a:ext uri="{28A0092B-C50C-407E-A947-70E740481C1C}">
                <a14:useLocalDpi xmlns:a14="http://schemas.microsoft.com/office/drawing/2010/main"/>
              </a:ext>
            </a:extLst>
          </a:blip>
          <a:srcRect/>
          <a:stretch/>
        </p:blipFill>
        <p:spPr>
          <a:xfrm>
            <a:off x="10318057" y="4330680"/>
            <a:ext cx="1877118" cy="2530495"/>
          </a:xfrm>
          <a:prstGeom prst="rect">
            <a:avLst/>
          </a:prstGeom>
        </p:spPr>
      </p:pic>
      <p:sp>
        <p:nvSpPr>
          <p:cNvPr id="10" name="Picture Placeholder 9">
            <a:extLst>
              <a:ext uri="{FF2B5EF4-FFF2-40B4-BE49-F238E27FC236}">
                <a16:creationId xmlns:a16="http://schemas.microsoft.com/office/drawing/2014/main" id="{9E750730-EAED-7E48-A1DA-3209B6CC9D49}"/>
              </a:ext>
            </a:extLst>
          </p:cNvPr>
          <p:cNvSpPr>
            <a:spLocks noGrp="1"/>
          </p:cNvSpPr>
          <p:nvPr>
            <p:ph type="pic" sz="quarter" idx="13" hasCustomPrompt="1"/>
          </p:nvPr>
        </p:nvSpPr>
        <p:spPr>
          <a:xfrm>
            <a:off x="1465042" y="-7200"/>
            <a:ext cx="9953846" cy="4323591"/>
          </a:xfrm>
          <a:custGeom>
            <a:avLst/>
            <a:gdLst>
              <a:gd name="connsiteX0" fmla="*/ 0 w 9669463"/>
              <a:gd name="connsiteY0" fmla="*/ 1045369 h 2090738"/>
              <a:gd name="connsiteX1" fmla="*/ 4834732 w 9669463"/>
              <a:gd name="connsiteY1" fmla="*/ 0 h 2090738"/>
              <a:gd name="connsiteX2" fmla="*/ 9669464 w 9669463"/>
              <a:gd name="connsiteY2" fmla="*/ 1045369 h 2090738"/>
              <a:gd name="connsiteX3" fmla="*/ 4834732 w 9669463"/>
              <a:gd name="connsiteY3" fmla="*/ 2090738 h 2090738"/>
              <a:gd name="connsiteX4" fmla="*/ 0 w 9669463"/>
              <a:gd name="connsiteY4" fmla="*/ 1045369 h 2090738"/>
              <a:gd name="connsiteX0" fmla="*/ 0 w 9932111"/>
              <a:gd name="connsiteY0" fmla="*/ 1045373 h 2090746"/>
              <a:gd name="connsiteX1" fmla="*/ 4834732 w 9932111"/>
              <a:gd name="connsiteY1" fmla="*/ 4 h 2090746"/>
              <a:gd name="connsiteX2" fmla="*/ 9932111 w 9932111"/>
              <a:gd name="connsiteY2" fmla="*/ 1035645 h 2090746"/>
              <a:gd name="connsiteX3" fmla="*/ 4834732 w 9932111"/>
              <a:gd name="connsiteY3" fmla="*/ 2090742 h 2090746"/>
              <a:gd name="connsiteX4" fmla="*/ 0 w 9932111"/>
              <a:gd name="connsiteY4" fmla="*/ 1045373 h 2090746"/>
              <a:gd name="connsiteX0" fmla="*/ 115532 w 10768915"/>
              <a:gd name="connsiteY0" fmla="*/ 1045373 h 5359236"/>
              <a:gd name="connsiteX1" fmla="*/ 4950264 w 10768915"/>
              <a:gd name="connsiteY1" fmla="*/ 4 h 5359236"/>
              <a:gd name="connsiteX2" fmla="*/ 10047643 w 10768915"/>
              <a:gd name="connsiteY2" fmla="*/ 1035645 h 5359236"/>
              <a:gd name="connsiteX3" fmla="*/ 10028103 w 10768915"/>
              <a:gd name="connsiteY3" fmla="*/ 5359236 h 5359236"/>
              <a:gd name="connsiteX4" fmla="*/ 115532 w 10768915"/>
              <a:gd name="connsiteY4" fmla="*/ 1045373 h 5359236"/>
              <a:gd name="connsiteX0" fmla="*/ 115532 w 12282083"/>
              <a:gd name="connsiteY0" fmla="*/ 1045373 h 5359589"/>
              <a:gd name="connsiteX1" fmla="*/ 4950264 w 12282083"/>
              <a:gd name="connsiteY1" fmla="*/ 4 h 5359589"/>
              <a:gd name="connsiteX2" fmla="*/ 10047643 w 12282083"/>
              <a:gd name="connsiteY2" fmla="*/ 1035645 h 5359589"/>
              <a:gd name="connsiteX3" fmla="*/ 10028103 w 12282083"/>
              <a:gd name="connsiteY3" fmla="*/ 5359236 h 5359589"/>
              <a:gd name="connsiteX4" fmla="*/ 115532 w 12282083"/>
              <a:gd name="connsiteY4" fmla="*/ 1045373 h 5359589"/>
              <a:gd name="connsiteX0" fmla="*/ 138618 w 12305169"/>
              <a:gd name="connsiteY0" fmla="*/ 1045373 h 5359604"/>
              <a:gd name="connsiteX1" fmla="*/ 4973350 w 12305169"/>
              <a:gd name="connsiteY1" fmla="*/ 4 h 5359604"/>
              <a:gd name="connsiteX2" fmla="*/ 10070729 w 12305169"/>
              <a:gd name="connsiteY2" fmla="*/ 1035645 h 5359604"/>
              <a:gd name="connsiteX3" fmla="*/ 10051189 w 12305169"/>
              <a:gd name="connsiteY3" fmla="*/ 5359236 h 5359604"/>
              <a:gd name="connsiteX4" fmla="*/ 138618 w 12305169"/>
              <a:gd name="connsiteY4" fmla="*/ 1045373 h 5359604"/>
              <a:gd name="connsiteX0" fmla="*/ 0 w 12582001"/>
              <a:gd name="connsiteY0" fmla="*/ 544726 h 4858957"/>
              <a:gd name="connsiteX1" fmla="*/ 9932111 w 12582001"/>
              <a:gd name="connsiteY1" fmla="*/ 534998 h 4858957"/>
              <a:gd name="connsiteX2" fmla="*/ 9912571 w 12582001"/>
              <a:gd name="connsiteY2" fmla="*/ 4858589 h 4858957"/>
              <a:gd name="connsiteX3" fmla="*/ 0 w 12582001"/>
              <a:gd name="connsiteY3" fmla="*/ 544726 h 4858957"/>
              <a:gd name="connsiteX0" fmla="*/ 0 w 12582001"/>
              <a:gd name="connsiteY0" fmla="*/ 9728 h 4323959"/>
              <a:gd name="connsiteX1" fmla="*/ 9932111 w 12582001"/>
              <a:gd name="connsiteY1" fmla="*/ 0 h 4323959"/>
              <a:gd name="connsiteX2" fmla="*/ 9912571 w 12582001"/>
              <a:gd name="connsiteY2" fmla="*/ 4323591 h 4323959"/>
              <a:gd name="connsiteX3" fmla="*/ 0 w 12582001"/>
              <a:gd name="connsiteY3" fmla="*/ 9728 h 4323959"/>
              <a:gd name="connsiteX0" fmla="*/ 0 w 9932111"/>
              <a:gd name="connsiteY0" fmla="*/ 9728 h 4323959"/>
              <a:gd name="connsiteX1" fmla="*/ 9932111 w 9932111"/>
              <a:gd name="connsiteY1" fmla="*/ 0 h 4323959"/>
              <a:gd name="connsiteX2" fmla="*/ 9912571 w 9932111"/>
              <a:gd name="connsiteY2" fmla="*/ 4323591 h 4323959"/>
              <a:gd name="connsiteX3" fmla="*/ 0 w 9932111"/>
              <a:gd name="connsiteY3" fmla="*/ 9728 h 4323959"/>
              <a:gd name="connsiteX0" fmla="*/ 1 w 9954664"/>
              <a:gd name="connsiteY0" fmla="*/ 322078 h 4636277"/>
              <a:gd name="connsiteX1" fmla="*/ 9932112 w 9954664"/>
              <a:gd name="connsiteY1" fmla="*/ 312350 h 4636277"/>
              <a:gd name="connsiteX2" fmla="*/ 9953847 w 9954664"/>
              <a:gd name="connsiteY2" fmla="*/ 4635941 h 4636277"/>
              <a:gd name="connsiteX3" fmla="*/ 1 w 9954664"/>
              <a:gd name="connsiteY3" fmla="*/ 322078 h 4636277"/>
              <a:gd name="connsiteX0" fmla="*/ 1 w 9954664"/>
              <a:gd name="connsiteY0" fmla="*/ 322313 h 4639687"/>
              <a:gd name="connsiteX1" fmla="*/ 9932112 w 9954664"/>
              <a:gd name="connsiteY1" fmla="*/ 312585 h 4639687"/>
              <a:gd name="connsiteX2" fmla="*/ 9953847 w 9954664"/>
              <a:gd name="connsiteY2" fmla="*/ 4639351 h 4639687"/>
              <a:gd name="connsiteX3" fmla="*/ 1 w 9954664"/>
              <a:gd name="connsiteY3" fmla="*/ 322313 h 4639687"/>
              <a:gd name="connsiteX0" fmla="*/ 1 w 10687778"/>
              <a:gd name="connsiteY0" fmla="*/ 321248 h 4638286"/>
              <a:gd name="connsiteX1" fmla="*/ 9947987 w 10687778"/>
              <a:gd name="connsiteY1" fmla="*/ 314695 h 4638286"/>
              <a:gd name="connsiteX2" fmla="*/ 9953847 w 10687778"/>
              <a:gd name="connsiteY2" fmla="*/ 4638286 h 4638286"/>
              <a:gd name="connsiteX3" fmla="*/ 1 w 10687778"/>
              <a:gd name="connsiteY3" fmla="*/ 321248 h 4638286"/>
              <a:gd name="connsiteX0" fmla="*/ 1 w 9953847"/>
              <a:gd name="connsiteY0" fmla="*/ 321248 h 4638286"/>
              <a:gd name="connsiteX1" fmla="*/ 9947987 w 9953847"/>
              <a:gd name="connsiteY1" fmla="*/ 314695 h 4638286"/>
              <a:gd name="connsiteX2" fmla="*/ 9953847 w 9953847"/>
              <a:gd name="connsiteY2" fmla="*/ 4638286 h 4638286"/>
              <a:gd name="connsiteX3" fmla="*/ 1 w 9953847"/>
              <a:gd name="connsiteY3" fmla="*/ 321248 h 4638286"/>
              <a:gd name="connsiteX0" fmla="*/ 0 w 9953846"/>
              <a:gd name="connsiteY0" fmla="*/ 6553 h 4323591"/>
              <a:gd name="connsiteX1" fmla="*/ 9947986 w 9953846"/>
              <a:gd name="connsiteY1" fmla="*/ 0 h 4323591"/>
              <a:gd name="connsiteX2" fmla="*/ 9953846 w 9953846"/>
              <a:gd name="connsiteY2" fmla="*/ 4323591 h 4323591"/>
              <a:gd name="connsiteX3" fmla="*/ 0 w 9953846"/>
              <a:gd name="connsiteY3" fmla="*/ 6553 h 4323591"/>
              <a:gd name="connsiteX0" fmla="*/ 94398 w 10048244"/>
              <a:gd name="connsiteY0" fmla="*/ 551576 h 4868614"/>
              <a:gd name="connsiteX1" fmla="*/ 10042384 w 10048244"/>
              <a:gd name="connsiteY1" fmla="*/ 545023 h 4868614"/>
              <a:gd name="connsiteX2" fmla="*/ 10048244 w 10048244"/>
              <a:gd name="connsiteY2" fmla="*/ 4868614 h 4868614"/>
              <a:gd name="connsiteX3" fmla="*/ 94398 w 10048244"/>
              <a:gd name="connsiteY3" fmla="*/ 551576 h 4868614"/>
              <a:gd name="connsiteX0" fmla="*/ 94398 w 10048244"/>
              <a:gd name="connsiteY0" fmla="*/ 551576 h 4868614"/>
              <a:gd name="connsiteX1" fmla="*/ 10042384 w 10048244"/>
              <a:gd name="connsiteY1" fmla="*/ 545023 h 4868614"/>
              <a:gd name="connsiteX2" fmla="*/ 10048244 w 10048244"/>
              <a:gd name="connsiteY2" fmla="*/ 4868614 h 4868614"/>
              <a:gd name="connsiteX3" fmla="*/ 94398 w 10048244"/>
              <a:gd name="connsiteY3" fmla="*/ 551576 h 4868614"/>
              <a:gd name="connsiteX0" fmla="*/ 0 w 9953846"/>
              <a:gd name="connsiteY0" fmla="*/ 6553 h 4323591"/>
              <a:gd name="connsiteX1" fmla="*/ 9947986 w 9953846"/>
              <a:gd name="connsiteY1" fmla="*/ 0 h 4323591"/>
              <a:gd name="connsiteX2" fmla="*/ 9953846 w 9953846"/>
              <a:gd name="connsiteY2" fmla="*/ 4323591 h 4323591"/>
              <a:gd name="connsiteX3" fmla="*/ 0 w 9953846"/>
              <a:gd name="connsiteY3" fmla="*/ 6553 h 4323591"/>
              <a:gd name="connsiteX0" fmla="*/ 0 w 12128783"/>
              <a:gd name="connsiteY0" fmla="*/ 6553 h 4323591"/>
              <a:gd name="connsiteX1" fmla="*/ 9947986 w 12128783"/>
              <a:gd name="connsiteY1" fmla="*/ 0 h 4323591"/>
              <a:gd name="connsiteX2" fmla="*/ 9953846 w 12128783"/>
              <a:gd name="connsiteY2" fmla="*/ 4323591 h 4323591"/>
              <a:gd name="connsiteX3" fmla="*/ 0 w 12128783"/>
              <a:gd name="connsiteY3" fmla="*/ 6553 h 4323591"/>
              <a:gd name="connsiteX0" fmla="*/ 0 w 9953846"/>
              <a:gd name="connsiteY0" fmla="*/ 6553 h 4323591"/>
              <a:gd name="connsiteX1" fmla="*/ 9947986 w 9953846"/>
              <a:gd name="connsiteY1" fmla="*/ 0 h 4323591"/>
              <a:gd name="connsiteX2" fmla="*/ 9953846 w 9953846"/>
              <a:gd name="connsiteY2" fmla="*/ 4323591 h 4323591"/>
              <a:gd name="connsiteX3" fmla="*/ 0 w 9953846"/>
              <a:gd name="connsiteY3" fmla="*/ 6553 h 4323591"/>
            </a:gdLst>
            <a:ahLst/>
            <a:cxnLst>
              <a:cxn ang="0">
                <a:pos x="connsiteX0" y="connsiteY0"/>
              </a:cxn>
              <a:cxn ang="0">
                <a:pos x="connsiteX1" y="connsiteY1"/>
              </a:cxn>
              <a:cxn ang="0">
                <a:pos x="connsiteX2" y="connsiteY2"/>
              </a:cxn>
              <a:cxn ang="0">
                <a:pos x="connsiteX3" y="connsiteY3"/>
              </a:cxn>
            </a:cxnLst>
            <a:rect l="l" t="t" r="r" b="b"/>
            <a:pathLst>
              <a:path w="9953846" h="4323591">
                <a:moveTo>
                  <a:pt x="0" y="6553"/>
                </a:moveTo>
                <a:lnTo>
                  <a:pt x="9947986" y="0"/>
                </a:lnTo>
                <a:cubicBezTo>
                  <a:pt x="9949939" y="1441197"/>
                  <a:pt x="9951893" y="2882394"/>
                  <a:pt x="9953846" y="4323591"/>
                </a:cubicBezTo>
                <a:cubicBezTo>
                  <a:pt x="5057796" y="4324683"/>
                  <a:pt x="1029677" y="1244862"/>
                  <a:pt x="0" y="6553"/>
                </a:cubicBezTo>
                <a:close/>
              </a:path>
            </a:pathLst>
          </a:custGeom>
          <a:solidFill>
            <a:schemeClr val="bg1"/>
          </a:solidFill>
        </p:spPr>
        <p:txBody>
          <a:bodyPr anchor="ctr"/>
          <a:lstStyle>
            <a:lvl1pPr marL="0" indent="0" algn="r">
              <a:buNone/>
              <a:defRPr/>
            </a:lvl1pPr>
          </a:lstStyle>
          <a:p>
            <a:r>
              <a:rPr lang="en-GB" dirty="0"/>
              <a:t>Place picture here. </a:t>
            </a:r>
            <a:br>
              <a:rPr lang="en-GB" dirty="0"/>
            </a:br>
            <a:r>
              <a:rPr lang="en-GB" dirty="0"/>
              <a:t>To retain shape when </a:t>
            </a:r>
            <a:br>
              <a:rPr lang="en-GB" dirty="0"/>
            </a:br>
            <a:r>
              <a:rPr lang="en-GB" dirty="0"/>
              <a:t>changing picture, </a:t>
            </a:r>
            <a:br>
              <a:rPr lang="en-GB" dirty="0"/>
            </a:br>
            <a:r>
              <a:rPr lang="en-GB" dirty="0"/>
              <a:t>delete the current picture </a:t>
            </a:r>
            <a:br>
              <a:rPr lang="en-GB" dirty="0"/>
            </a:br>
            <a:r>
              <a:rPr lang="en-GB" dirty="0"/>
              <a:t>before placing a new one.</a:t>
            </a:r>
          </a:p>
          <a:p>
            <a:endParaRPr lang="en-GB" dirty="0"/>
          </a:p>
        </p:txBody>
      </p:sp>
      <p:sp>
        <p:nvSpPr>
          <p:cNvPr id="16" name="Text Placeholder 5">
            <a:extLst>
              <a:ext uri="{FF2B5EF4-FFF2-40B4-BE49-F238E27FC236}">
                <a16:creationId xmlns:a16="http://schemas.microsoft.com/office/drawing/2014/main" id="{A85654EB-E6F8-A947-A42F-322DDAC4DCB2}"/>
              </a:ext>
            </a:extLst>
          </p:cNvPr>
          <p:cNvSpPr>
            <a:spLocks noGrp="1"/>
          </p:cNvSpPr>
          <p:nvPr>
            <p:ph type="body" sz="quarter" idx="15" hasCustomPrompt="1"/>
          </p:nvPr>
        </p:nvSpPr>
        <p:spPr>
          <a:xfrm>
            <a:off x="1028960" y="4206964"/>
            <a:ext cx="5059356" cy="488957"/>
          </a:xfrm>
        </p:spPr>
        <p:txBody>
          <a:bodyPr>
            <a:noAutofit/>
          </a:bodyPr>
          <a:lstStyle>
            <a:lvl1pPr marL="0" indent="0">
              <a:spcAft>
                <a:spcPts val="0"/>
              </a:spcAft>
              <a:buNone/>
              <a:defRPr sz="2000">
                <a:solidFill>
                  <a:schemeClr val="tx1"/>
                </a:solidFill>
              </a:defRPr>
            </a:lvl1pPr>
            <a:lvl2pPr marL="0" indent="0">
              <a:buNone/>
              <a:defRPr sz="4600">
                <a:solidFill>
                  <a:schemeClr val="accent1"/>
                </a:solidFill>
              </a:defRPr>
            </a:lvl2pPr>
            <a:lvl3pPr marL="0" indent="0">
              <a:buNone/>
              <a:defRPr sz="4600">
                <a:solidFill>
                  <a:schemeClr val="accent1"/>
                </a:solidFill>
              </a:defRPr>
            </a:lvl3pPr>
            <a:lvl4pPr marL="0" indent="0">
              <a:buNone/>
              <a:defRPr sz="4600">
                <a:solidFill>
                  <a:schemeClr val="accent1"/>
                </a:solidFill>
              </a:defRPr>
            </a:lvl4pPr>
            <a:lvl5pPr marL="0" indent="0">
              <a:buNone/>
              <a:defRPr sz="4600">
                <a:solidFill>
                  <a:schemeClr val="accent1"/>
                </a:solidFill>
              </a:defRPr>
            </a:lvl5pPr>
          </a:lstStyle>
          <a:p>
            <a:pPr lvl="0"/>
            <a:r>
              <a:rPr lang="en-US" dirty="0"/>
              <a:t>Subheading here</a:t>
            </a:r>
            <a:endParaRPr lang="en-GB" dirty="0"/>
          </a:p>
        </p:txBody>
      </p:sp>
      <p:sp>
        <p:nvSpPr>
          <p:cNvPr id="6" name="Text Placeholder 5">
            <a:extLst>
              <a:ext uri="{FF2B5EF4-FFF2-40B4-BE49-F238E27FC236}">
                <a16:creationId xmlns:a16="http://schemas.microsoft.com/office/drawing/2014/main" id="{0BF776F8-AD6B-EE4B-B1CE-3D8B62E0DA49}"/>
              </a:ext>
            </a:extLst>
          </p:cNvPr>
          <p:cNvSpPr>
            <a:spLocks noGrp="1"/>
          </p:cNvSpPr>
          <p:nvPr>
            <p:ph type="body" sz="quarter" idx="14" hasCustomPrompt="1"/>
          </p:nvPr>
        </p:nvSpPr>
        <p:spPr>
          <a:xfrm>
            <a:off x="1036644" y="3375412"/>
            <a:ext cx="5059356" cy="727075"/>
          </a:xfrm>
        </p:spPr>
        <p:txBody>
          <a:bodyPr>
            <a:noAutofit/>
          </a:bodyPr>
          <a:lstStyle>
            <a:lvl1pPr marL="0" indent="0">
              <a:lnSpc>
                <a:spcPct val="90000"/>
              </a:lnSpc>
              <a:spcAft>
                <a:spcPts val="0"/>
              </a:spcAft>
              <a:buNone/>
              <a:defRPr sz="4600">
                <a:solidFill>
                  <a:schemeClr val="accent1"/>
                </a:solidFill>
              </a:defRPr>
            </a:lvl1pPr>
            <a:lvl2pPr marL="0" indent="0">
              <a:buNone/>
              <a:defRPr sz="4600">
                <a:solidFill>
                  <a:schemeClr val="accent1"/>
                </a:solidFill>
              </a:defRPr>
            </a:lvl2pPr>
            <a:lvl3pPr marL="0" indent="0">
              <a:buNone/>
              <a:defRPr sz="4600">
                <a:solidFill>
                  <a:schemeClr val="accent1"/>
                </a:solidFill>
              </a:defRPr>
            </a:lvl3pPr>
            <a:lvl4pPr marL="0" indent="0">
              <a:buNone/>
              <a:defRPr sz="4600">
                <a:solidFill>
                  <a:schemeClr val="accent1"/>
                </a:solidFill>
              </a:defRPr>
            </a:lvl4pPr>
            <a:lvl5pPr marL="0" indent="0">
              <a:buNone/>
              <a:defRPr sz="4600">
                <a:solidFill>
                  <a:schemeClr val="accent1"/>
                </a:solidFill>
              </a:defRPr>
            </a:lvl5pPr>
          </a:lstStyle>
          <a:p>
            <a:pPr lvl="0"/>
            <a:r>
              <a:rPr lang="en-US" dirty="0"/>
              <a:t>title here</a:t>
            </a:r>
            <a:endParaRPr lang="en-GB" dirty="0"/>
          </a:p>
        </p:txBody>
      </p:sp>
      <p:sp>
        <p:nvSpPr>
          <p:cNvPr id="2" name="Title 1">
            <a:extLst>
              <a:ext uri="{FF2B5EF4-FFF2-40B4-BE49-F238E27FC236}">
                <a16:creationId xmlns:a16="http://schemas.microsoft.com/office/drawing/2014/main" id="{38488D73-2FC2-9443-A42C-DCFC84BEEC8C}"/>
              </a:ext>
            </a:extLst>
          </p:cNvPr>
          <p:cNvSpPr>
            <a:spLocks noGrp="1"/>
          </p:cNvSpPr>
          <p:nvPr>
            <p:ph type="title" hasCustomPrompt="1"/>
          </p:nvPr>
        </p:nvSpPr>
        <p:spPr>
          <a:xfrm>
            <a:off x="1016824" y="2741718"/>
            <a:ext cx="4093058" cy="629249"/>
          </a:xfrm>
        </p:spPr>
        <p:txBody>
          <a:bodyPr>
            <a:noAutofit/>
          </a:bodyPr>
          <a:lstStyle>
            <a:lvl1pPr>
              <a:lnSpc>
                <a:spcPct val="90000"/>
              </a:lnSpc>
              <a:defRPr sz="4600">
                <a:solidFill>
                  <a:schemeClr val="accent4"/>
                </a:solidFill>
              </a:defRPr>
            </a:lvl1pPr>
          </a:lstStyle>
          <a:p>
            <a:r>
              <a:rPr lang="en-US" dirty="0"/>
              <a:t>Presentation </a:t>
            </a:r>
            <a:endParaRPr lang="en-GB" dirty="0"/>
          </a:p>
        </p:txBody>
      </p:sp>
      <p:sp>
        <p:nvSpPr>
          <p:cNvPr id="9" name="Text Placeholder 4">
            <a:extLst>
              <a:ext uri="{FF2B5EF4-FFF2-40B4-BE49-F238E27FC236}">
                <a16:creationId xmlns:a16="http://schemas.microsoft.com/office/drawing/2014/main" id="{88FE002E-0E57-7347-AB15-FCFE1E7D0165}"/>
              </a:ext>
            </a:extLst>
          </p:cNvPr>
          <p:cNvSpPr>
            <a:spLocks noGrp="1"/>
          </p:cNvSpPr>
          <p:nvPr>
            <p:ph type="body" sz="quarter" idx="16" hasCustomPrompt="1"/>
          </p:nvPr>
        </p:nvSpPr>
        <p:spPr>
          <a:xfrm>
            <a:off x="1019176" y="4807181"/>
            <a:ext cx="1499300" cy="360873"/>
          </a:xfrm>
        </p:spPr>
        <p:txBody>
          <a:bodyPr>
            <a:normAutofit/>
          </a:bodyPr>
          <a:lstStyle>
            <a:lvl1pPr marL="0" indent="0">
              <a:buNone/>
              <a:defRPr sz="1600">
                <a:solidFill>
                  <a:schemeClr val="tx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00/00/2018</a:t>
            </a:r>
            <a:endParaRPr lang="en-GB" dirty="0"/>
          </a:p>
        </p:txBody>
      </p:sp>
    </p:spTree>
    <p:extLst>
      <p:ext uri="{BB962C8B-B14F-4D97-AF65-F5344CB8AC3E}">
        <p14:creationId xmlns:p14="http://schemas.microsoft.com/office/powerpoint/2010/main" val="15753703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ver">
    <p:bg>
      <p:bgPr>
        <a:solidFill>
          <a:schemeClr val="bg2"/>
        </a:solidFill>
        <a:effectLst/>
      </p:bgPr>
    </p:bg>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85C0BA3C-3463-B946-A861-0F86FF20080F}"/>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0" y="0"/>
            <a:ext cx="3013075" cy="3159125"/>
          </a:xfrm>
          <a:prstGeom prst="rect">
            <a:avLst/>
          </a:prstGeom>
        </p:spPr>
      </p:pic>
      <p:sp>
        <p:nvSpPr>
          <p:cNvPr id="2" name="Title 1">
            <a:extLst>
              <a:ext uri="{FF2B5EF4-FFF2-40B4-BE49-F238E27FC236}">
                <a16:creationId xmlns:a16="http://schemas.microsoft.com/office/drawing/2014/main" id="{38488D73-2FC2-9443-A42C-DCFC84BEEC8C}"/>
              </a:ext>
            </a:extLst>
          </p:cNvPr>
          <p:cNvSpPr>
            <a:spLocks noGrp="1"/>
          </p:cNvSpPr>
          <p:nvPr>
            <p:ph type="title" hasCustomPrompt="1"/>
          </p:nvPr>
        </p:nvSpPr>
        <p:spPr>
          <a:xfrm>
            <a:off x="1027612" y="1198569"/>
            <a:ext cx="10565900" cy="629249"/>
          </a:xfrm>
        </p:spPr>
        <p:txBody>
          <a:bodyPr>
            <a:noAutofit/>
          </a:bodyPr>
          <a:lstStyle>
            <a:lvl1pPr>
              <a:lnSpc>
                <a:spcPct val="90000"/>
              </a:lnSpc>
              <a:defRPr sz="4800">
                <a:solidFill>
                  <a:schemeClr val="accent1"/>
                </a:solidFill>
              </a:defRPr>
            </a:lvl1pPr>
          </a:lstStyle>
          <a:p>
            <a:r>
              <a:rPr lang="en-US" dirty="0"/>
              <a:t>Presentation </a:t>
            </a:r>
            <a:endParaRPr lang="en-GB" dirty="0"/>
          </a:p>
        </p:txBody>
      </p:sp>
      <p:sp>
        <p:nvSpPr>
          <p:cNvPr id="3" name="Content Placeholder 2">
            <a:extLst>
              <a:ext uri="{FF2B5EF4-FFF2-40B4-BE49-F238E27FC236}">
                <a16:creationId xmlns:a16="http://schemas.microsoft.com/office/drawing/2014/main" id="{A976C31A-9604-A943-A0CC-56AFF94CA033}"/>
              </a:ext>
            </a:extLst>
          </p:cNvPr>
          <p:cNvSpPr>
            <a:spLocks noGrp="1"/>
          </p:cNvSpPr>
          <p:nvPr>
            <p:ph idx="1" hasCustomPrompt="1"/>
          </p:nvPr>
        </p:nvSpPr>
        <p:spPr>
          <a:xfrm>
            <a:off x="1033462" y="1858987"/>
            <a:ext cx="10560050" cy="726271"/>
          </a:xfrm>
        </p:spPr>
        <p:txBody>
          <a:bodyPr>
            <a:noAutofit/>
          </a:bodyPr>
          <a:lstStyle>
            <a:lvl1pPr marL="0" indent="0">
              <a:lnSpc>
                <a:spcPct val="90000"/>
              </a:lnSpc>
              <a:spcBef>
                <a:spcPts val="0"/>
              </a:spcBef>
              <a:spcAft>
                <a:spcPts val="0"/>
              </a:spcAft>
              <a:buNone/>
              <a:defRPr sz="4800" baseline="0">
                <a:solidFill>
                  <a:schemeClr val="accent4"/>
                </a:solidFill>
              </a:defRPr>
            </a:lvl1pPr>
          </a:lstStyle>
          <a:p>
            <a:pPr lvl="0"/>
            <a:r>
              <a:rPr lang="en-US" dirty="0"/>
              <a:t>title here (2nd line in green) </a:t>
            </a:r>
            <a:endParaRPr lang="en-GB" dirty="0"/>
          </a:p>
        </p:txBody>
      </p:sp>
      <p:sp>
        <p:nvSpPr>
          <p:cNvPr id="10" name="Text Placeholder 5">
            <a:extLst>
              <a:ext uri="{FF2B5EF4-FFF2-40B4-BE49-F238E27FC236}">
                <a16:creationId xmlns:a16="http://schemas.microsoft.com/office/drawing/2014/main" id="{E798EAC6-4302-D14B-9084-784E581FC6F9}"/>
              </a:ext>
            </a:extLst>
          </p:cNvPr>
          <p:cNvSpPr>
            <a:spLocks noGrp="1"/>
          </p:cNvSpPr>
          <p:nvPr>
            <p:ph type="body" sz="quarter" idx="15" hasCustomPrompt="1"/>
          </p:nvPr>
        </p:nvSpPr>
        <p:spPr>
          <a:xfrm>
            <a:off x="1028960" y="2704757"/>
            <a:ext cx="5059356" cy="488957"/>
          </a:xfrm>
        </p:spPr>
        <p:txBody>
          <a:bodyPr>
            <a:noAutofit/>
          </a:bodyPr>
          <a:lstStyle>
            <a:lvl1pPr marL="0" indent="0">
              <a:spcAft>
                <a:spcPts val="0"/>
              </a:spcAft>
              <a:buNone/>
              <a:defRPr sz="2000">
                <a:solidFill>
                  <a:schemeClr val="tx1"/>
                </a:solidFill>
              </a:defRPr>
            </a:lvl1pPr>
            <a:lvl2pPr marL="0" indent="0">
              <a:buNone/>
              <a:defRPr sz="4600">
                <a:solidFill>
                  <a:schemeClr val="accent1"/>
                </a:solidFill>
              </a:defRPr>
            </a:lvl2pPr>
            <a:lvl3pPr marL="0" indent="0">
              <a:buNone/>
              <a:defRPr sz="4600">
                <a:solidFill>
                  <a:schemeClr val="accent1"/>
                </a:solidFill>
              </a:defRPr>
            </a:lvl3pPr>
            <a:lvl4pPr marL="0" indent="0">
              <a:buNone/>
              <a:defRPr sz="4600">
                <a:solidFill>
                  <a:schemeClr val="accent1"/>
                </a:solidFill>
              </a:defRPr>
            </a:lvl4pPr>
            <a:lvl5pPr marL="0" indent="0">
              <a:buNone/>
              <a:defRPr sz="4600">
                <a:solidFill>
                  <a:schemeClr val="accent1"/>
                </a:solidFill>
              </a:defRPr>
            </a:lvl5pPr>
          </a:lstStyle>
          <a:p>
            <a:pPr lvl="0"/>
            <a:r>
              <a:rPr lang="en-US" dirty="0"/>
              <a:t>Subheading here</a:t>
            </a:r>
            <a:endParaRPr lang="en-GB" dirty="0"/>
          </a:p>
        </p:txBody>
      </p:sp>
      <p:pic>
        <p:nvPicPr>
          <p:cNvPr id="11" name="Picture 10">
            <a:extLst>
              <a:ext uri="{FF2B5EF4-FFF2-40B4-BE49-F238E27FC236}">
                <a16:creationId xmlns:a16="http://schemas.microsoft.com/office/drawing/2014/main" id="{AE12B645-B825-8248-9805-D4C0F187DE28}"/>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8737854" y="5773127"/>
            <a:ext cx="2908046" cy="545123"/>
          </a:xfrm>
          <a:prstGeom prst="rect">
            <a:avLst/>
          </a:prstGeom>
        </p:spPr>
      </p:pic>
      <p:sp>
        <p:nvSpPr>
          <p:cNvPr id="8" name="Text Placeholder 4">
            <a:extLst>
              <a:ext uri="{FF2B5EF4-FFF2-40B4-BE49-F238E27FC236}">
                <a16:creationId xmlns:a16="http://schemas.microsoft.com/office/drawing/2014/main" id="{99661B14-5B76-D64A-9668-B95A10AD97BA}"/>
              </a:ext>
            </a:extLst>
          </p:cNvPr>
          <p:cNvSpPr>
            <a:spLocks noGrp="1"/>
          </p:cNvSpPr>
          <p:nvPr>
            <p:ph type="body" sz="quarter" idx="16" hasCustomPrompt="1"/>
          </p:nvPr>
        </p:nvSpPr>
        <p:spPr>
          <a:xfrm>
            <a:off x="1019176" y="5957377"/>
            <a:ext cx="1499300" cy="360873"/>
          </a:xfrm>
        </p:spPr>
        <p:txBody>
          <a:bodyPr anchor="b">
            <a:normAutofit/>
          </a:bodyPr>
          <a:lstStyle>
            <a:lvl1pPr marL="0" indent="0">
              <a:buNone/>
              <a:defRPr sz="2000">
                <a:solidFill>
                  <a:schemeClr val="tx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00/00/2018</a:t>
            </a:r>
            <a:endParaRPr lang="en-GB" dirty="0"/>
          </a:p>
        </p:txBody>
      </p:sp>
    </p:spTree>
    <p:extLst>
      <p:ext uri="{BB962C8B-B14F-4D97-AF65-F5344CB8AC3E}">
        <p14:creationId xmlns:p14="http://schemas.microsoft.com/office/powerpoint/2010/main" val="27090621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ver + partner">
    <p:bg>
      <p:bgPr>
        <a:solidFill>
          <a:schemeClr val="bg2"/>
        </a:solidFill>
        <a:effectLst/>
      </p:bgPr>
    </p:bg>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7167DB4F-CF86-604D-AA83-BD9C6DE6701F}"/>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0" y="0"/>
            <a:ext cx="3013075" cy="3159125"/>
          </a:xfrm>
          <a:prstGeom prst="rect">
            <a:avLst/>
          </a:prstGeom>
        </p:spPr>
      </p:pic>
      <p:pic>
        <p:nvPicPr>
          <p:cNvPr id="11" name="Picture 10">
            <a:extLst>
              <a:ext uri="{FF2B5EF4-FFF2-40B4-BE49-F238E27FC236}">
                <a16:creationId xmlns:a16="http://schemas.microsoft.com/office/drawing/2014/main" id="{A73116C5-9FFB-5741-B84A-8CE0BA35F302}"/>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6949219" y="5773127"/>
            <a:ext cx="2908046" cy="545123"/>
          </a:xfrm>
          <a:prstGeom prst="rect">
            <a:avLst/>
          </a:prstGeom>
        </p:spPr>
      </p:pic>
      <p:sp>
        <p:nvSpPr>
          <p:cNvPr id="2" name="Title 1">
            <a:extLst>
              <a:ext uri="{FF2B5EF4-FFF2-40B4-BE49-F238E27FC236}">
                <a16:creationId xmlns:a16="http://schemas.microsoft.com/office/drawing/2014/main" id="{38488D73-2FC2-9443-A42C-DCFC84BEEC8C}"/>
              </a:ext>
            </a:extLst>
          </p:cNvPr>
          <p:cNvSpPr>
            <a:spLocks noGrp="1"/>
          </p:cNvSpPr>
          <p:nvPr>
            <p:ph type="title" hasCustomPrompt="1"/>
          </p:nvPr>
        </p:nvSpPr>
        <p:spPr>
          <a:xfrm>
            <a:off x="1027612" y="1198569"/>
            <a:ext cx="10565900" cy="629249"/>
          </a:xfrm>
        </p:spPr>
        <p:txBody>
          <a:bodyPr>
            <a:noAutofit/>
          </a:bodyPr>
          <a:lstStyle>
            <a:lvl1pPr>
              <a:lnSpc>
                <a:spcPct val="90000"/>
              </a:lnSpc>
              <a:defRPr sz="4800">
                <a:solidFill>
                  <a:schemeClr val="accent1"/>
                </a:solidFill>
              </a:defRPr>
            </a:lvl1pPr>
          </a:lstStyle>
          <a:p>
            <a:r>
              <a:rPr lang="en-US" dirty="0"/>
              <a:t>Presentation </a:t>
            </a:r>
            <a:endParaRPr lang="en-GB" dirty="0"/>
          </a:p>
        </p:txBody>
      </p:sp>
      <p:sp>
        <p:nvSpPr>
          <p:cNvPr id="3" name="Content Placeholder 2">
            <a:extLst>
              <a:ext uri="{FF2B5EF4-FFF2-40B4-BE49-F238E27FC236}">
                <a16:creationId xmlns:a16="http://schemas.microsoft.com/office/drawing/2014/main" id="{A976C31A-9604-A943-A0CC-56AFF94CA033}"/>
              </a:ext>
            </a:extLst>
          </p:cNvPr>
          <p:cNvSpPr>
            <a:spLocks noGrp="1"/>
          </p:cNvSpPr>
          <p:nvPr>
            <p:ph idx="1" hasCustomPrompt="1"/>
          </p:nvPr>
        </p:nvSpPr>
        <p:spPr>
          <a:xfrm>
            <a:off x="1033462" y="1858987"/>
            <a:ext cx="10560050" cy="726271"/>
          </a:xfrm>
        </p:spPr>
        <p:txBody>
          <a:bodyPr>
            <a:noAutofit/>
          </a:bodyPr>
          <a:lstStyle>
            <a:lvl1pPr marL="0" indent="0">
              <a:lnSpc>
                <a:spcPct val="90000"/>
              </a:lnSpc>
              <a:spcBef>
                <a:spcPts val="0"/>
              </a:spcBef>
              <a:spcAft>
                <a:spcPts val="0"/>
              </a:spcAft>
              <a:buNone/>
              <a:defRPr sz="4800" baseline="0">
                <a:solidFill>
                  <a:schemeClr val="accent4"/>
                </a:solidFill>
              </a:defRPr>
            </a:lvl1pPr>
          </a:lstStyle>
          <a:p>
            <a:pPr lvl="0"/>
            <a:r>
              <a:rPr lang="en-US" dirty="0"/>
              <a:t>title here (2nd line in green) </a:t>
            </a:r>
            <a:endParaRPr lang="en-GB" dirty="0"/>
          </a:p>
        </p:txBody>
      </p:sp>
      <p:cxnSp>
        <p:nvCxnSpPr>
          <p:cNvPr id="28" name="Straight Connector 27">
            <a:extLst>
              <a:ext uri="{FF2B5EF4-FFF2-40B4-BE49-F238E27FC236}">
                <a16:creationId xmlns:a16="http://schemas.microsoft.com/office/drawing/2014/main" id="{E8399942-4409-FF4B-AF93-FF4543137840}"/>
              </a:ext>
            </a:extLst>
          </p:cNvPr>
          <p:cNvCxnSpPr/>
          <p:nvPr userDrawn="1"/>
        </p:nvCxnSpPr>
        <p:spPr>
          <a:xfrm>
            <a:off x="10113956" y="5773127"/>
            <a:ext cx="0" cy="545123"/>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
        <p:nvSpPr>
          <p:cNvPr id="30" name="Picture Placeholder 29">
            <a:extLst>
              <a:ext uri="{FF2B5EF4-FFF2-40B4-BE49-F238E27FC236}">
                <a16:creationId xmlns:a16="http://schemas.microsoft.com/office/drawing/2014/main" id="{D262C577-AB4E-7747-8A44-9130B6E405E9}"/>
              </a:ext>
            </a:extLst>
          </p:cNvPr>
          <p:cNvSpPr>
            <a:spLocks noGrp="1"/>
          </p:cNvSpPr>
          <p:nvPr>
            <p:ph type="pic" sz="quarter" idx="12" hasCustomPrompt="1"/>
          </p:nvPr>
        </p:nvSpPr>
        <p:spPr>
          <a:xfrm>
            <a:off x="10370644" y="5773738"/>
            <a:ext cx="1275256" cy="544512"/>
          </a:xfrm>
        </p:spPr>
        <p:txBody>
          <a:bodyPr anchor="ctr">
            <a:normAutofit/>
          </a:bodyPr>
          <a:lstStyle>
            <a:lvl1pPr marL="0" indent="0" algn="ctr">
              <a:buNone/>
              <a:defRPr sz="1800"/>
            </a:lvl1pPr>
          </a:lstStyle>
          <a:p>
            <a:r>
              <a:rPr lang="en-GB" dirty="0"/>
              <a:t>LOGO</a:t>
            </a:r>
          </a:p>
        </p:txBody>
      </p:sp>
      <p:sp>
        <p:nvSpPr>
          <p:cNvPr id="31" name="Text Placeholder 5">
            <a:extLst>
              <a:ext uri="{FF2B5EF4-FFF2-40B4-BE49-F238E27FC236}">
                <a16:creationId xmlns:a16="http://schemas.microsoft.com/office/drawing/2014/main" id="{D488BA19-4963-1048-B4D0-1D3658EB73E7}"/>
              </a:ext>
            </a:extLst>
          </p:cNvPr>
          <p:cNvSpPr>
            <a:spLocks noGrp="1"/>
          </p:cNvSpPr>
          <p:nvPr>
            <p:ph type="body" sz="quarter" idx="15" hasCustomPrompt="1"/>
          </p:nvPr>
        </p:nvSpPr>
        <p:spPr>
          <a:xfrm>
            <a:off x="1028960" y="2704757"/>
            <a:ext cx="5059356" cy="488957"/>
          </a:xfrm>
        </p:spPr>
        <p:txBody>
          <a:bodyPr>
            <a:noAutofit/>
          </a:bodyPr>
          <a:lstStyle>
            <a:lvl1pPr marL="0" indent="0">
              <a:spcAft>
                <a:spcPts val="0"/>
              </a:spcAft>
              <a:buNone/>
              <a:defRPr sz="2000">
                <a:solidFill>
                  <a:schemeClr val="tx1"/>
                </a:solidFill>
              </a:defRPr>
            </a:lvl1pPr>
            <a:lvl2pPr marL="0" indent="0">
              <a:buNone/>
              <a:defRPr sz="4600">
                <a:solidFill>
                  <a:schemeClr val="accent1"/>
                </a:solidFill>
              </a:defRPr>
            </a:lvl2pPr>
            <a:lvl3pPr marL="0" indent="0">
              <a:buNone/>
              <a:defRPr sz="4600">
                <a:solidFill>
                  <a:schemeClr val="accent1"/>
                </a:solidFill>
              </a:defRPr>
            </a:lvl3pPr>
            <a:lvl4pPr marL="0" indent="0">
              <a:buNone/>
              <a:defRPr sz="4600">
                <a:solidFill>
                  <a:schemeClr val="accent1"/>
                </a:solidFill>
              </a:defRPr>
            </a:lvl4pPr>
            <a:lvl5pPr marL="0" indent="0">
              <a:buNone/>
              <a:defRPr sz="4600">
                <a:solidFill>
                  <a:schemeClr val="accent1"/>
                </a:solidFill>
              </a:defRPr>
            </a:lvl5pPr>
          </a:lstStyle>
          <a:p>
            <a:pPr lvl="0"/>
            <a:r>
              <a:rPr lang="en-US" dirty="0"/>
              <a:t>Subheading here</a:t>
            </a:r>
            <a:endParaRPr lang="en-GB" dirty="0"/>
          </a:p>
        </p:txBody>
      </p:sp>
      <p:sp>
        <p:nvSpPr>
          <p:cNvPr id="10" name="Text Placeholder 4">
            <a:extLst>
              <a:ext uri="{FF2B5EF4-FFF2-40B4-BE49-F238E27FC236}">
                <a16:creationId xmlns:a16="http://schemas.microsoft.com/office/drawing/2014/main" id="{9F9E2F11-DF6A-8948-AB18-E2E25992600D}"/>
              </a:ext>
            </a:extLst>
          </p:cNvPr>
          <p:cNvSpPr>
            <a:spLocks noGrp="1"/>
          </p:cNvSpPr>
          <p:nvPr>
            <p:ph type="body" sz="quarter" idx="16" hasCustomPrompt="1"/>
          </p:nvPr>
        </p:nvSpPr>
        <p:spPr>
          <a:xfrm>
            <a:off x="1019176" y="5957377"/>
            <a:ext cx="1499300" cy="360873"/>
          </a:xfrm>
        </p:spPr>
        <p:txBody>
          <a:bodyPr anchor="b">
            <a:normAutofit/>
          </a:bodyPr>
          <a:lstStyle>
            <a:lvl1pPr marL="0" indent="0">
              <a:buNone/>
              <a:defRPr sz="2000">
                <a:solidFill>
                  <a:schemeClr val="tx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00/00/2018</a:t>
            </a:r>
            <a:endParaRPr lang="en-GB" dirty="0"/>
          </a:p>
        </p:txBody>
      </p:sp>
    </p:spTree>
    <p:extLst>
      <p:ext uri="{BB962C8B-B14F-4D97-AF65-F5344CB8AC3E}">
        <p14:creationId xmlns:p14="http://schemas.microsoft.com/office/powerpoint/2010/main" val="27088341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divider">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488D73-2FC2-9443-A42C-DCFC84BEEC8C}"/>
              </a:ext>
            </a:extLst>
          </p:cNvPr>
          <p:cNvSpPr>
            <a:spLocks noGrp="1"/>
          </p:cNvSpPr>
          <p:nvPr>
            <p:ph type="title" hasCustomPrompt="1"/>
          </p:nvPr>
        </p:nvSpPr>
        <p:spPr>
          <a:xfrm>
            <a:off x="7908588" y="2477633"/>
            <a:ext cx="3745250" cy="629249"/>
          </a:xfrm>
        </p:spPr>
        <p:txBody>
          <a:bodyPr>
            <a:noAutofit/>
          </a:bodyPr>
          <a:lstStyle>
            <a:lvl1pPr>
              <a:lnSpc>
                <a:spcPct val="90000"/>
              </a:lnSpc>
              <a:defRPr sz="4200">
                <a:solidFill>
                  <a:schemeClr val="accent4"/>
                </a:solidFill>
              </a:defRPr>
            </a:lvl1pPr>
          </a:lstStyle>
          <a:p>
            <a:r>
              <a:rPr lang="en-US" dirty="0"/>
              <a:t>Divider title</a:t>
            </a:r>
            <a:endParaRPr lang="en-GB" dirty="0"/>
          </a:p>
        </p:txBody>
      </p:sp>
      <p:sp>
        <p:nvSpPr>
          <p:cNvPr id="10" name="Picture Placeholder 9">
            <a:extLst>
              <a:ext uri="{FF2B5EF4-FFF2-40B4-BE49-F238E27FC236}">
                <a16:creationId xmlns:a16="http://schemas.microsoft.com/office/drawing/2014/main" id="{9E750730-EAED-7E48-A1DA-3209B6CC9D49}"/>
              </a:ext>
            </a:extLst>
          </p:cNvPr>
          <p:cNvSpPr>
            <a:spLocks noGrp="1"/>
          </p:cNvSpPr>
          <p:nvPr>
            <p:ph type="pic" sz="quarter" idx="13" hasCustomPrompt="1"/>
          </p:nvPr>
        </p:nvSpPr>
        <p:spPr>
          <a:xfrm>
            <a:off x="-5615" y="-7199"/>
            <a:ext cx="7325907" cy="5878011"/>
          </a:xfrm>
          <a:custGeom>
            <a:avLst/>
            <a:gdLst>
              <a:gd name="connsiteX0" fmla="*/ 0 w 9669463"/>
              <a:gd name="connsiteY0" fmla="*/ 1045369 h 2090738"/>
              <a:gd name="connsiteX1" fmla="*/ 4834732 w 9669463"/>
              <a:gd name="connsiteY1" fmla="*/ 0 h 2090738"/>
              <a:gd name="connsiteX2" fmla="*/ 9669464 w 9669463"/>
              <a:gd name="connsiteY2" fmla="*/ 1045369 h 2090738"/>
              <a:gd name="connsiteX3" fmla="*/ 4834732 w 9669463"/>
              <a:gd name="connsiteY3" fmla="*/ 2090738 h 2090738"/>
              <a:gd name="connsiteX4" fmla="*/ 0 w 9669463"/>
              <a:gd name="connsiteY4" fmla="*/ 1045369 h 2090738"/>
              <a:gd name="connsiteX0" fmla="*/ 0 w 9932111"/>
              <a:gd name="connsiteY0" fmla="*/ 1045373 h 2090746"/>
              <a:gd name="connsiteX1" fmla="*/ 4834732 w 9932111"/>
              <a:gd name="connsiteY1" fmla="*/ 4 h 2090746"/>
              <a:gd name="connsiteX2" fmla="*/ 9932111 w 9932111"/>
              <a:gd name="connsiteY2" fmla="*/ 1035645 h 2090746"/>
              <a:gd name="connsiteX3" fmla="*/ 4834732 w 9932111"/>
              <a:gd name="connsiteY3" fmla="*/ 2090742 h 2090746"/>
              <a:gd name="connsiteX4" fmla="*/ 0 w 9932111"/>
              <a:gd name="connsiteY4" fmla="*/ 1045373 h 2090746"/>
              <a:gd name="connsiteX0" fmla="*/ 115532 w 10768915"/>
              <a:gd name="connsiteY0" fmla="*/ 1045373 h 5359236"/>
              <a:gd name="connsiteX1" fmla="*/ 4950264 w 10768915"/>
              <a:gd name="connsiteY1" fmla="*/ 4 h 5359236"/>
              <a:gd name="connsiteX2" fmla="*/ 10047643 w 10768915"/>
              <a:gd name="connsiteY2" fmla="*/ 1035645 h 5359236"/>
              <a:gd name="connsiteX3" fmla="*/ 10028103 w 10768915"/>
              <a:gd name="connsiteY3" fmla="*/ 5359236 h 5359236"/>
              <a:gd name="connsiteX4" fmla="*/ 115532 w 10768915"/>
              <a:gd name="connsiteY4" fmla="*/ 1045373 h 5359236"/>
              <a:gd name="connsiteX0" fmla="*/ 115532 w 12282083"/>
              <a:gd name="connsiteY0" fmla="*/ 1045373 h 5359589"/>
              <a:gd name="connsiteX1" fmla="*/ 4950264 w 12282083"/>
              <a:gd name="connsiteY1" fmla="*/ 4 h 5359589"/>
              <a:gd name="connsiteX2" fmla="*/ 10047643 w 12282083"/>
              <a:gd name="connsiteY2" fmla="*/ 1035645 h 5359589"/>
              <a:gd name="connsiteX3" fmla="*/ 10028103 w 12282083"/>
              <a:gd name="connsiteY3" fmla="*/ 5359236 h 5359589"/>
              <a:gd name="connsiteX4" fmla="*/ 115532 w 12282083"/>
              <a:gd name="connsiteY4" fmla="*/ 1045373 h 5359589"/>
              <a:gd name="connsiteX0" fmla="*/ 138618 w 12305169"/>
              <a:gd name="connsiteY0" fmla="*/ 1045373 h 5359604"/>
              <a:gd name="connsiteX1" fmla="*/ 4973350 w 12305169"/>
              <a:gd name="connsiteY1" fmla="*/ 4 h 5359604"/>
              <a:gd name="connsiteX2" fmla="*/ 10070729 w 12305169"/>
              <a:gd name="connsiteY2" fmla="*/ 1035645 h 5359604"/>
              <a:gd name="connsiteX3" fmla="*/ 10051189 w 12305169"/>
              <a:gd name="connsiteY3" fmla="*/ 5359236 h 5359604"/>
              <a:gd name="connsiteX4" fmla="*/ 138618 w 12305169"/>
              <a:gd name="connsiteY4" fmla="*/ 1045373 h 5359604"/>
              <a:gd name="connsiteX0" fmla="*/ 0 w 12582001"/>
              <a:gd name="connsiteY0" fmla="*/ 544726 h 4858957"/>
              <a:gd name="connsiteX1" fmla="*/ 9932111 w 12582001"/>
              <a:gd name="connsiteY1" fmla="*/ 534998 h 4858957"/>
              <a:gd name="connsiteX2" fmla="*/ 9912571 w 12582001"/>
              <a:gd name="connsiteY2" fmla="*/ 4858589 h 4858957"/>
              <a:gd name="connsiteX3" fmla="*/ 0 w 12582001"/>
              <a:gd name="connsiteY3" fmla="*/ 544726 h 4858957"/>
              <a:gd name="connsiteX0" fmla="*/ 0 w 12582001"/>
              <a:gd name="connsiteY0" fmla="*/ 9728 h 4323959"/>
              <a:gd name="connsiteX1" fmla="*/ 9932111 w 12582001"/>
              <a:gd name="connsiteY1" fmla="*/ 0 h 4323959"/>
              <a:gd name="connsiteX2" fmla="*/ 9912571 w 12582001"/>
              <a:gd name="connsiteY2" fmla="*/ 4323591 h 4323959"/>
              <a:gd name="connsiteX3" fmla="*/ 0 w 12582001"/>
              <a:gd name="connsiteY3" fmla="*/ 9728 h 4323959"/>
              <a:gd name="connsiteX0" fmla="*/ 0 w 9932111"/>
              <a:gd name="connsiteY0" fmla="*/ 9728 h 4323959"/>
              <a:gd name="connsiteX1" fmla="*/ 9932111 w 9932111"/>
              <a:gd name="connsiteY1" fmla="*/ 0 h 4323959"/>
              <a:gd name="connsiteX2" fmla="*/ 9912571 w 9932111"/>
              <a:gd name="connsiteY2" fmla="*/ 4323591 h 4323959"/>
              <a:gd name="connsiteX3" fmla="*/ 0 w 9932111"/>
              <a:gd name="connsiteY3" fmla="*/ 9728 h 4323959"/>
              <a:gd name="connsiteX0" fmla="*/ 1 w 9954664"/>
              <a:gd name="connsiteY0" fmla="*/ 322078 h 4636277"/>
              <a:gd name="connsiteX1" fmla="*/ 9932112 w 9954664"/>
              <a:gd name="connsiteY1" fmla="*/ 312350 h 4636277"/>
              <a:gd name="connsiteX2" fmla="*/ 9953847 w 9954664"/>
              <a:gd name="connsiteY2" fmla="*/ 4635941 h 4636277"/>
              <a:gd name="connsiteX3" fmla="*/ 1 w 9954664"/>
              <a:gd name="connsiteY3" fmla="*/ 322078 h 4636277"/>
              <a:gd name="connsiteX0" fmla="*/ 1 w 9954664"/>
              <a:gd name="connsiteY0" fmla="*/ 322313 h 4639687"/>
              <a:gd name="connsiteX1" fmla="*/ 9932112 w 9954664"/>
              <a:gd name="connsiteY1" fmla="*/ 312585 h 4639687"/>
              <a:gd name="connsiteX2" fmla="*/ 9953847 w 9954664"/>
              <a:gd name="connsiteY2" fmla="*/ 4639351 h 4639687"/>
              <a:gd name="connsiteX3" fmla="*/ 1 w 9954664"/>
              <a:gd name="connsiteY3" fmla="*/ 322313 h 4639687"/>
              <a:gd name="connsiteX0" fmla="*/ 1 w 10687778"/>
              <a:gd name="connsiteY0" fmla="*/ 321248 h 4638286"/>
              <a:gd name="connsiteX1" fmla="*/ 9947987 w 10687778"/>
              <a:gd name="connsiteY1" fmla="*/ 314695 h 4638286"/>
              <a:gd name="connsiteX2" fmla="*/ 9953847 w 10687778"/>
              <a:gd name="connsiteY2" fmla="*/ 4638286 h 4638286"/>
              <a:gd name="connsiteX3" fmla="*/ 1 w 10687778"/>
              <a:gd name="connsiteY3" fmla="*/ 321248 h 4638286"/>
              <a:gd name="connsiteX0" fmla="*/ 1 w 9953847"/>
              <a:gd name="connsiteY0" fmla="*/ 321248 h 4638286"/>
              <a:gd name="connsiteX1" fmla="*/ 9947987 w 9953847"/>
              <a:gd name="connsiteY1" fmla="*/ 314695 h 4638286"/>
              <a:gd name="connsiteX2" fmla="*/ 9953847 w 9953847"/>
              <a:gd name="connsiteY2" fmla="*/ 4638286 h 4638286"/>
              <a:gd name="connsiteX3" fmla="*/ 1 w 9953847"/>
              <a:gd name="connsiteY3" fmla="*/ 321248 h 4638286"/>
              <a:gd name="connsiteX0" fmla="*/ 0 w 9953846"/>
              <a:gd name="connsiteY0" fmla="*/ 6553 h 4323591"/>
              <a:gd name="connsiteX1" fmla="*/ 9947986 w 9953846"/>
              <a:gd name="connsiteY1" fmla="*/ 0 h 4323591"/>
              <a:gd name="connsiteX2" fmla="*/ 9953846 w 9953846"/>
              <a:gd name="connsiteY2" fmla="*/ 4323591 h 4323591"/>
              <a:gd name="connsiteX3" fmla="*/ 0 w 9953846"/>
              <a:gd name="connsiteY3" fmla="*/ 6553 h 4323591"/>
              <a:gd name="connsiteX0" fmla="*/ 94398 w 10048244"/>
              <a:gd name="connsiteY0" fmla="*/ 551576 h 4868614"/>
              <a:gd name="connsiteX1" fmla="*/ 10042384 w 10048244"/>
              <a:gd name="connsiteY1" fmla="*/ 545023 h 4868614"/>
              <a:gd name="connsiteX2" fmla="*/ 10048244 w 10048244"/>
              <a:gd name="connsiteY2" fmla="*/ 4868614 h 4868614"/>
              <a:gd name="connsiteX3" fmla="*/ 94398 w 10048244"/>
              <a:gd name="connsiteY3" fmla="*/ 551576 h 4868614"/>
              <a:gd name="connsiteX0" fmla="*/ 94398 w 10048244"/>
              <a:gd name="connsiteY0" fmla="*/ 551576 h 4868614"/>
              <a:gd name="connsiteX1" fmla="*/ 10042384 w 10048244"/>
              <a:gd name="connsiteY1" fmla="*/ 545023 h 4868614"/>
              <a:gd name="connsiteX2" fmla="*/ 10048244 w 10048244"/>
              <a:gd name="connsiteY2" fmla="*/ 4868614 h 4868614"/>
              <a:gd name="connsiteX3" fmla="*/ 94398 w 10048244"/>
              <a:gd name="connsiteY3" fmla="*/ 551576 h 4868614"/>
              <a:gd name="connsiteX0" fmla="*/ 0 w 9953846"/>
              <a:gd name="connsiteY0" fmla="*/ 6553 h 4323591"/>
              <a:gd name="connsiteX1" fmla="*/ 9947986 w 9953846"/>
              <a:gd name="connsiteY1" fmla="*/ 0 h 4323591"/>
              <a:gd name="connsiteX2" fmla="*/ 9953846 w 9953846"/>
              <a:gd name="connsiteY2" fmla="*/ 4323591 h 4323591"/>
              <a:gd name="connsiteX3" fmla="*/ 0 w 9953846"/>
              <a:gd name="connsiteY3" fmla="*/ 6553 h 4323591"/>
              <a:gd name="connsiteX0" fmla="*/ 0 w 12128783"/>
              <a:gd name="connsiteY0" fmla="*/ 6553 h 4323591"/>
              <a:gd name="connsiteX1" fmla="*/ 9947986 w 12128783"/>
              <a:gd name="connsiteY1" fmla="*/ 0 h 4323591"/>
              <a:gd name="connsiteX2" fmla="*/ 9953846 w 12128783"/>
              <a:gd name="connsiteY2" fmla="*/ 4323591 h 4323591"/>
              <a:gd name="connsiteX3" fmla="*/ 0 w 12128783"/>
              <a:gd name="connsiteY3" fmla="*/ 6553 h 4323591"/>
              <a:gd name="connsiteX0" fmla="*/ 0 w 9953846"/>
              <a:gd name="connsiteY0" fmla="*/ 6553 h 4323591"/>
              <a:gd name="connsiteX1" fmla="*/ 9947986 w 9953846"/>
              <a:gd name="connsiteY1" fmla="*/ 0 h 4323591"/>
              <a:gd name="connsiteX2" fmla="*/ 9953846 w 9953846"/>
              <a:gd name="connsiteY2" fmla="*/ 4323591 h 4323591"/>
              <a:gd name="connsiteX3" fmla="*/ 0 w 9953846"/>
              <a:gd name="connsiteY3" fmla="*/ 6553 h 4323591"/>
              <a:gd name="connsiteX0" fmla="*/ 0 w 6307191"/>
              <a:gd name="connsiteY0" fmla="*/ 12206 h 4323592"/>
              <a:gd name="connsiteX1" fmla="*/ 5867765 w 6307191"/>
              <a:gd name="connsiteY1" fmla="*/ 0 h 4323592"/>
              <a:gd name="connsiteX2" fmla="*/ 5873625 w 6307191"/>
              <a:gd name="connsiteY2" fmla="*/ 4323591 h 4323592"/>
              <a:gd name="connsiteX3" fmla="*/ 0 w 6307191"/>
              <a:gd name="connsiteY3" fmla="*/ 12206 h 4323592"/>
              <a:gd name="connsiteX0" fmla="*/ 0 w 7867049"/>
              <a:gd name="connsiteY0" fmla="*/ 12206 h 4323592"/>
              <a:gd name="connsiteX1" fmla="*/ 7320047 w 7867049"/>
              <a:gd name="connsiteY1" fmla="*/ 0 h 4323592"/>
              <a:gd name="connsiteX2" fmla="*/ 7325907 w 7867049"/>
              <a:gd name="connsiteY2" fmla="*/ 4323591 h 4323592"/>
              <a:gd name="connsiteX3" fmla="*/ 0 w 7867049"/>
              <a:gd name="connsiteY3" fmla="*/ 12206 h 4323592"/>
              <a:gd name="connsiteX0" fmla="*/ 0 w 7325907"/>
              <a:gd name="connsiteY0" fmla="*/ 12206 h 4323592"/>
              <a:gd name="connsiteX1" fmla="*/ 7320047 w 7325907"/>
              <a:gd name="connsiteY1" fmla="*/ 0 h 4323592"/>
              <a:gd name="connsiteX2" fmla="*/ 7325907 w 7325907"/>
              <a:gd name="connsiteY2" fmla="*/ 4323591 h 4323592"/>
              <a:gd name="connsiteX3" fmla="*/ 0 w 7325907"/>
              <a:gd name="connsiteY3" fmla="*/ 12206 h 4323592"/>
              <a:gd name="connsiteX0" fmla="*/ 37293 w 7363200"/>
              <a:gd name="connsiteY0" fmla="*/ 12206 h 4482392"/>
              <a:gd name="connsiteX1" fmla="*/ 7357340 w 7363200"/>
              <a:gd name="connsiteY1" fmla="*/ 0 h 4482392"/>
              <a:gd name="connsiteX2" fmla="*/ 7363200 w 7363200"/>
              <a:gd name="connsiteY2" fmla="*/ 4323591 h 4482392"/>
              <a:gd name="connsiteX3" fmla="*/ 4630276 w 7363200"/>
              <a:gd name="connsiteY3" fmla="*/ 3210118 h 4482392"/>
              <a:gd name="connsiteX4" fmla="*/ 37293 w 7363200"/>
              <a:gd name="connsiteY4" fmla="*/ 12206 h 4482392"/>
              <a:gd name="connsiteX0" fmla="*/ 907912 w 8773976"/>
              <a:gd name="connsiteY0" fmla="*/ 223743 h 4659398"/>
              <a:gd name="connsiteX1" fmla="*/ 8227959 w 8773976"/>
              <a:gd name="connsiteY1" fmla="*/ 211537 h 4659398"/>
              <a:gd name="connsiteX2" fmla="*/ 8233819 w 8773976"/>
              <a:gd name="connsiteY2" fmla="*/ 4535128 h 4659398"/>
              <a:gd name="connsiteX3" fmla="*/ 921211 w 8773976"/>
              <a:gd name="connsiteY3" fmla="*/ 3201218 h 4659398"/>
              <a:gd name="connsiteX4" fmla="*/ 907912 w 8773976"/>
              <a:gd name="connsiteY4" fmla="*/ 223743 h 4659398"/>
              <a:gd name="connsiteX0" fmla="*/ 907912 w 8233819"/>
              <a:gd name="connsiteY0" fmla="*/ 223743 h 4659398"/>
              <a:gd name="connsiteX1" fmla="*/ 8227959 w 8233819"/>
              <a:gd name="connsiteY1" fmla="*/ 211537 h 4659398"/>
              <a:gd name="connsiteX2" fmla="*/ 8233819 w 8233819"/>
              <a:gd name="connsiteY2" fmla="*/ 4535128 h 4659398"/>
              <a:gd name="connsiteX3" fmla="*/ 921211 w 8233819"/>
              <a:gd name="connsiteY3" fmla="*/ 3201218 h 4659398"/>
              <a:gd name="connsiteX4" fmla="*/ 907912 w 8233819"/>
              <a:gd name="connsiteY4" fmla="*/ 223743 h 4659398"/>
              <a:gd name="connsiteX0" fmla="*/ 907912 w 8233819"/>
              <a:gd name="connsiteY0" fmla="*/ 12206 h 4447861"/>
              <a:gd name="connsiteX1" fmla="*/ 8227959 w 8233819"/>
              <a:gd name="connsiteY1" fmla="*/ 0 h 4447861"/>
              <a:gd name="connsiteX2" fmla="*/ 8233819 w 8233819"/>
              <a:gd name="connsiteY2" fmla="*/ 4323591 h 4447861"/>
              <a:gd name="connsiteX3" fmla="*/ 921211 w 8233819"/>
              <a:gd name="connsiteY3" fmla="*/ 2989681 h 4447861"/>
              <a:gd name="connsiteX4" fmla="*/ 907912 w 8233819"/>
              <a:gd name="connsiteY4" fmla="*/ 12206 h 4447861"/>
              <a:gd name="connsiteX0" fmla="*/ 0 w 7325907"/>
              <a:gd name="connsiteY0" fmla="*/ 12206 h 4447861"/>
              <a:gd name="connsiteX1" fmla="*/ 7320047 w 7325907"/>
              <a:gd name="connsiteY1" fmla="*/ 0 h 4447861"/>
              <a:gd name="connsiteX2" fmla="*/ 7325907 w 7325907"/>
              <a:gd name="connsiteY2" fmla="*/ 4323591 h 4447861"/>
              <a:gd name="connsiteX3" fmla="*/ 13299 w 7325907"/>
              <a:gd name="connsiteY3" fmla="*/ 2989681 h 4447861"/>
              <a:gd name="connsiteX4" fmla="*/ 0 w 7325907"/>
              <a:gd name="connsiteY4" fmla="*/ 12206 h 4447861"/>
              <a:gd name="connsiteX0" fmla="*/ 0 w 7859234"/>
              <a:gd name="connsiteY0" fmla="*/ 12206 h 4334662"/>
              <a:gd name="connsiteX1" fmla="*/ 7320047 w 7859234"/>
              <a:gd name="connsiteY1" fmla="*/ 0 h 4334662"/>
              <a:gd name="connsiteX2" fmla="*/ 7325907 w 7859234"/>
              <a:gd name="connsiteY2" fmla="*/ 4323591 h 4334662"/>
              <a:gd name="connsiteX3" fmla="*/ 13299 w 7859234"/>
              <a:gd name="connsiteY3" fmla="*/ 2989681 h 4334662"/>
              <a:gd name="connsiteX4" fmla="*/ 0 w 7859234"/>
              <a:gd name="connsiteY4" fmla="*/ 12206 h 4334662"/>
              <a:gd name="connsiteX0" fmla="*/ 0 w 7903631"/>
              <a:gd name="connsiteY0" fmla="*/ 12206 h 4323642"/>
              <a:gd name="connsiteX1" fmla="*/ 7320047 w 7903631"/>
              <a:gd name="connsiteY1" fmla="*/ 0 h 4323642"/>
              <a:gd name="connsiteX2" fmla="*/ 7325907 w 7903631"/>
              <a:gd name="connsiteY2" fmla="*/ 4323591 h 4323642"/>
              <a:gd name="connsiteX3" fmla="*/ 13299 w 7903631"/>
              <a:gd name="connsiteY3" fmla="*/ 2989681 h 4323642"/>
              <a:gd name="connsiteX4" fmla="*/ 0 w 7903631"/>
              <a:gd name="connsiteY4" fmla="*/ 12206 h 4323642"/>
              <a:gd name="connsiteX0" fmla="*/ 0 w 8299784"/>
              <a:gd name="connsiteY0" fmla="*/ 12206 h 4323765"/>
              <a:gd name="connsiteX1" fmla="*/ 7320047 w 8299784"/>
              <a:gd name="connsiteY1" fmla="*/ 0 h 4323765"/>
              <a:gd name="connsiteX2" fmla="*/ 7325907 w 8299784"/>
              <a:gd name="connsiteY2" fmla="*/ 4323591 h 4323765"/>
              <a:gd name="connsiteX3" fmla="*/ 13299 w 8299784"/>
              <a:gd name="connsiteY3" fmla="*/ 2989681 h 4323765"/>
              <a:gd name="connsiteX4" fmla="*/ 0 w 8299784"/>
              <a:gd name="connsiteY4" fmla="*/ 12206 h 4323765"/>
              <a:gd name="connsiteX0" fmla="*/ 0 w 7325907"/>
              <a:gd name="connsiteY0" fmla="*/ 12206 h 4323765"/>
              <a:gd name="connsiteX1" fmla="*/ 7320047 w 7325907"/>
              <a:gd name="connsiteY1" fmla="*/ 0 h 4323765"/>
              <a:gd name="connsiteX2" fmla="*/ 7325907 w 7325907"/>
              <a:gd name="connsiteY2" fmla="*/ 4323591 h 4323765"/>
              <a:gd name="connsiteX3" fmla="*/ 13299 w 7325907"/>
              <a:gd name="connsiteY3" fmla="*/ 2989681 h 4323765"/>
              <a:gd name="connsiteX4" fmla="*/ 0 w 7325907"/>
              <a:gd name="connsiteY4" fmla="*/ 12206 h 432376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25907" h="4323765">
                <a:moveTo>
                  <a:pt x="0" y="12206"/>
                </a:moveTo>
                <a:lnTo>
                  <a:pt x="7320047" y="0"/>
                </a:lnTo>
                <a:cubicBezTo>
                  <a:pt x="7322000" y="1441197"/>
                  <a:pt x="7323954" y="2882394"/>
                  <a:pt x="7325907" y="4323591"/>
                </a:cubicBezTo>
                <a:cubicBezTo>
                  <a:pt x="5132243" y="4335778"/>
                  <a:pt x="1234283" y="3708245"/>
                  <a:pt x="13299" y="2989681"/>
                </a:cubicBezTo>
                <a:lnTo>
                  <a:pt x="0" y="12206"/>
                </a:lnTo>
                <a:close/>
              </a:path>
            </a:pathLst>
          </a:custGeom>
          <a:solidFill>
            <a:schemeClr val="bg1"/>
          </a:solidFill>
        </p:spPr>
        <p:txBody>
          <a:bodyPr anchor="ctr"/>
          <a:lstStyle>
            <a:lvl1pPr marL="0" indent="0" algn="ctr">
              <a:buNone/>
              <a:defRPr/>
            </a:lvl1pPr>
          </a:lstStyle>
          <a:p>
            <a:r>
              <a:rPr lang="en-GB" dirty="0"/>
              <a:t>Place picture here. </a:t>
            </a:r>
            <a:br>
              <a:rPr lang="en-GB" dirty="0"/>
            </a:br>
            <a:r>
              <a:rPr lang="en-GB" dirty="0"/>
              <a:t>To retain shape when </a:t>
            </a:r>
            <a:br>
              <a:rPr lang="en-GB" dirty="0"/>
            </a:br>
            <a:r>
              <a:rPr lang="en-GB" dirty="0"/>
              <a:t>changing picture, </a:t>
            </a:r>
            <a:br>
              <a:rPr lang="en-GB" dirty="0"/>
            </a:br>
            <a:r>
              <a:rPr lang="en-GB" dirty="0"/>
              <a:t>delete the current picture </a:t>
            </a:r>
            <a:br>
              <a:rPr lang="en-GB" dirty="0"/>
            </a:br>
            <a:r>
              <a:rPr lang="en-GB" dirty="0"/>
              <a:t>before placing a new one.</a:t>
            </a:r>
          </a:p>
          <a:p>
            <a:endParaRPr lang="en-GB" dirty="0"/>
          </a:p>
        </p:txBody>
      </p:sp>
      <p:sp>
        <p:nvSpPr>
          <p:cNvPr id="21" name="Text Placeholder 5">
            <a:extLst>
              <a:ext uri="{FF2B5EF4-FFF2-40B4-BE49-F238E27FC236}">
                <a16:creationId xmlns:a16="http://schemas.microsoft.com/office/drawing/2014/main" id="{F237F6B5-4936-B14C-BD6C-E5FE0E33B4DD}"/>
              </a:ext>
            </a:extLst>
          </p:cNvPr>
          <p:cNvSpPr>
            <a:spLocks noGrp="1"/>
          </p:cNvSpPr>
          <p:nvPr>
            <p:ph type="body" sz="quarter" idx="14" hasCustomPrompt="1"/>
          </p:nvPr>
        </p:nvSpPr>
        <p:spPr>
          <a:xfrm>
            <a:off x="7908588" y="3052610"/>
            <a:ext cx="3745250" cy="727075"/>
          </a:xfrm>
        </p:spPr>
        <p:txBody>
          <a:bodyPr>
            <a:noAutofit/>
          </a:bodyPr>
          <a:lstStyle>
            <a:lvl1pPr marL="0" indent="0">
              <a:buNone/>
              <a:defRPr sz="4200">
                <a:solidFill>
                  <a:schemeClr val="accent1"/>
                </a:solidFill>
                <a:latin typeface="+mj-lt"/>
              </a:defRPr>
            </a:lvl1pPr>
            <a:lvl2pPr marL="0" indent="0">
              <a:buNone/>
              <a:defRPr sz="4600">
                <a:solidFill>
                  <a:schemeClr val="accent1"/>
                </a:solidFill>
              </a:defRPr>
            </a:lvl2pPr>
            <a:lvl3pPr marL="0" indent="0">
              <a:buNone/>
              <a:defRPr sz="4600">
                <a:solidFill>
                  <a:schemeClr val="accent1"/>
                </a:solidFill>
              </a:defRPr>
            </a:lvl3pPr>
            <a:lvl4pPr marL="0" indent="0">
              <a:buNone/>
              <a:defRPr sz="4600">
                <a:solidFill>
                  <a:schemeClr val="accent1"/>
                </a:solidFill>
              </a:defRPr>
            </a:lvl4pPr>
            <a:lvl5pPr marL="0" indent="0">
              <a:buNone/>
              <a:defRPr sz="4600">
                <a:solidFill>
                  <a:schemeClr val="accent1"/>
                </a:solidFill>
              </a:defRPr>
            </a:lvl5pPr>
          </a:lstStyle>
          <a:p>
            <a:pPr lvl="0"/>
            <a:r>
              <a:rPr lang="en-US" dirty="0"/>
              <a:t>to go here</a:t>
            </a:r>
            <a:endParaRPr lang="en-GB" dirty="0"/>
          </a:p>
        </p:txBody>
      </p:sp>
      <p:pic>
        <p:nvPicPr>
          <p:cNvPr id="11" name="Picture 10">
            <a:extLst>
              <a:ext uri="{FF2B5EF4-FFF2-40B4-BE49-F238E27FC236}">
                <a16:creationId xmlns:a16="http://schemas.microsoft.com/office/drawing/2014/main" id="{0DBE2978-2DD1-E244-A415-6A38AA8F2C15}"/>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539750" y="5870597"/>
            <a:ext cx="2384646" cy="447010"/>
          </a:xfrm>
          <a:prstGeom prst="rect">
            <a:avLst/>
          </a:prstGeom>
        </p:spPr>
      </p:pic>
    </p:spTree>
    <p:extLst>
      <p:ext uri="{BB962C8B-B14F-4D97-AF65-F5344CB8AC3E}">
        <p14:creationId xmlns:p14="http://schemas.microsoft.com/office/powerpoint/2010/main" val="6537884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py_blue">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488D73-2FC2-9443-A42C-DCFC84BEEC8C}"/>
              </a:ext>
            </a:extLst>
          </p:cNvPr>
          <p:cNvSpPr>
            <a:spLocks noGrp="1"/>
          </p:cNvSpPr>
          <p:nvPr>
            <p:ph type="title" hasCustomPrompt="1"/>
          </p:nvPr>
        </p:nvSpPr>
        <p:spPr>
          <a:xfrm>
            <a:off x="528150" y="487166"/>
            <a:ext cx="11148740" cy="487396"/>
          </a:xfrm>
        </p:spPr>
        <p:txBody>
          <a:bodyPr>
            <a:noAutofit/>
          </a:bodyPr>
          <a:lstStyle>
            <a:lvl1pPr>
              <a:lnSpc>
                <a:spcPct val="90000"/>
              </a:lnSpc>
              <a:defRPr sz="3200" b="1">
                <a:solidFill>
                  <a:schemeClr val="accent1"/>
                </a:solidFill>
              </a:defRPr>
            </a:lvl1pPr>
          </a:lstStyle>
          <a:p>
            <a:r>
              <a:rPr lang="en-US" dirty="0"/>
              <a:t>Headline to go here</a:t>
            </a:r>
            <a:endParaRPr lang="en-GB" dirty="0"/>
          </a:p>
        </p:txBody>
      </p:sp>
      <p:sp>
        <p:nvSpPr>
          <p:cNvPr id="31" name="Text Placeholder 5">
            <a:extLst>
              <a:ext uri="{FF2B5EF4-FFF2-40B4-BE49-F238E27FC236}">
                <a16:creationId xmlns:a16="http://schemas.microsoft.com/office/drawing/2014/main" id="{D488BA19-4963-1048-B4D0-1D3658EB73E7}"/>
              </a:ext>
            </a:extLst>
          </p:cNvPr>
          <p:cNvSpPr>
            <a:spLocks noGrp="1"/>
          </p:cNvSpPr>
          <p:nvPr>
            <p:ph type="body" sz="quarter" idx="15" hasCustomPrompt="1"/>
          </p:nvPr>
        </p:nvSpPr>
        <p:spPr>
          <a:xfrm>
            <a:off x="529498" y="974583"/>
            <a:ext cx="11139454" cy="488957"/>
          </a:xfrm>
        </p:spPr>
        <p:txBody>
          <a:bodyPr>
            <a:noAutofit/>
          </a:bodyPr>
          <a:lstStyle>
            <a:lvl1pPr marL="0" indent="0">
              <a:spcAft>
                <a:spcPts val="0"/>
              </a:spcAft>
              <a:buNone/>
              <a:defRPr sz="2800">
                <a:solidFill>
                  <a:schemeClr val="accent2"/>
                </a:solidFill>
              </a:defRPr>
            </a:lvl1pPr>
            <a:lvl2pPr marL="0" indent="0">
              <a:buNone/>
              <a:defRPr sz="4600">
                <a:solidFill>
                  <a:schemeClr val="accent1"/>
                </a:solidFill>
              </a:defRPr>
            </a:lvl2pPr>
            <a:lvl3pPr marL="0" indent="0">
              <a:buNone/>
              <a:defRPr sz="4600">
                <a:solidFill>
                  <a:schemeClr val="accent1"/>
                </a:solidFill>
              </a:defRPr>
            </a:lvl3pPr>
            <a:lvl4pPr marL="0" indent="0">
              <a:buNone/>
              <a:defRPr sz="4600">
                <a:solidFill>
                  <a:schemeClr val="accent1"/>
                </a:solidFill>
              </a:defRPr>
            </a:lvl4pPr>
            <a:lvl5pPr marL="0" indent="0">
              <a:buNone/>
              <a:defRPr sz="4600">
                <a:solidFill>
                  <a:schemeClr val="accent1"/>
                </a:solidFill>
              </a:defRPr>
            </a:lvl5pPr>
          </a:lstStyle>
          <a:p>
            <a:pPr lvl="0"/>
            <a:r>
              <a:rPr lang="en-US" dirty="0"/>
              <a:t>Subheading here in lighter blue</a:t>
            </a:r>
            <a:endParaRPr lang="en-GB" dirty="0"/>
          </a:p>
        </p:txBody>
      </p:sp>
      <p:pic>
        <p:nvPicPr>
          <p:cNvPr id="10" name="Picture 9">
            <a:extLst>
              <a:ext uri="{FF2B5EF4-FFF2-40B4-BE49-F238E27FC236}">
                <a16:creationId xmlns:a16="http://schemas.microsoft.com/office/drawing/2014/main" id="{B8B27456-039C-0E40-B7C5-DB526341176D}"/>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9262334" y="5870597"/>
            <a:ext cx="2391504" cy="447010"/>
          </a:xfrm>
          <a:prstGeom prst="rect">
            <a:avLst/>
          </a:prstGeom>
        </p:spPr>
      </p:pic>
      <p:sp>
        <p:nvSpPr>
          <p:cNvPr id="11" name="Text Placeholder 2">
            <a:extLst>
              <a:ext uri="{FF2B5EF4-FFF2-40B4-BE49-F238E27FC236}">
                <a16:creationId xmlns:a16="http://schemas.microsoft.com/office/drawing/2014/main" id="{16901189-C52D-124D-972D-C465ACEEE5FC}"/>
              </a:ext>
            </a:extLst>
          </p:cNvPr>
          <p:cNvSpPr>
            <a:spLocks noGrp="1"/>
          </p:cNvSpPr>
          <p:nvPr>
            <p:ph idx="16" hasCustomPrompt="1"/>
          </p:nvPr>
        </p:nvSpPr>
        <p:spPr>
          <a:xfrm>
            <a:off x="1830668" y="2265501"/>
            <a:ext cx="8567797" cy="3461123"/>
          </a:xfrm>
          <a:prstGeom prst="rect">
            <a:avLst/>
          </a:prstGeom>
        </p:spPr>
        <p:txBody>
          <a:bodyPr vert="horz" lIns="0" tIns="0" rIns="0" bIns="0" rtlCol="0">
            <a:normAutofit/>
          </a:bodyPr>
          <a:lstStyle>
            <a:lvl1pPr marL="0" indent="0">
              <a:spcAft>
                <a:spcPts val="500"/>
              </a:spcAft>
              <a:buFont typeface="Arial" panose="020B0604020202020204" pitchFamily="34" charset="0"/>
              <a:buNone/>
              <a:defRPr sz="2000"/>
            </a:lvl1pPr>
            <a:lvl2pPr>
              <a:spcAft>
                <a:spcPts val="500"/>
              </a:spcAft>
              <a:defRPr sz="2000"/>
            </a:lvl2pPr>
            <a:lvl3pPr>
              <a:spcAft>
                <a:spcPts val="500"/>
              </a:spcAft>
              <a:defRPr sz="2000"/>
            </a:lvl3pPr>
            <a:lvl4pPr>
              <a:spcAft>
                <a:spcPts val="500"/>
              </a:spcAft>
              <a:defRPr sz="2000"/>
            </a:lvl4pPr>
            <a:lvl5pPr>
              <a:spcAft>
                <a:spcPts val="500"/>
              </a:spcAft>
              <a:defRPr sz="2000"/>
            </a:lvl5pPr>
          </a:lstStyle>
          <a:p>
            <a:pPr lvl="0"/>
            <a:r>
              <a:rPr lang="en-US" dirty="0"/>
              <a:t>Body copy here.</a:t>
            </a:r>
          </a:p>
          <a:p>
            <a:pPr lvl="0"/>
            <a:endParaRPr lang="en-US" dirty="0"/>
          </a:p>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5012243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py_green">
    <p:bg>
      <p:bgPr>
        <a:solidFill>
          <a:schemeClr val="bg1"/>
        </a:solidFill>
        <a:effectLst/>
      </p:bgPr>
    </p:bg>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09B17E22-C56F-B045-99EE-67089D918019}"/>
              </a:ext>
            </a:extLst>
          </p:cNvPr>
          <p:cNvSpPr>
            <a:spLocks noGrp="1"/>
          </p:cNvSpPr>
          <p:nvPr>
            <p:ph type="title" hasCustomPrompt="1"/>
          </p:nvPr>
        </p:nvSpPr>
        <p:spPr>
          <a:xfrm>
            <a:off x="528150" y="487166"/>
            <a:ext cx="11148740" cy="487396"/>
          </a:xfrm>
        </p:spPr>
        <p:txBody>
          <a:bodyPr>
            <a:noAutofit/>
          </a:bodyPr>
          <a:lstStyle>
            <a:lvl1pPr>
              <a:lnSpc>
                <a:spcPct val="90000"/>
              </a:lnSpc>
              <a:defRPr sz="3200" b="1">
                <a:solidFill>
                  <a:schemeClr val="accent4"/>
                </a:solidFill>
              </a:defRPr>
            </a:lvl1pPr>
          </a:lstStyle>
          <a:p>
            <a:r>
              <a:rPr lang="en-US" dirty="0"/>
              <a:t>Headline to go here</a:t>
            </a:r>
            <a:endParaRPr lang="en-GB" dirty="0"/>
          </a:p>
        </p:txBody>
      </p:sp>
      <p:sp>
        <p:nvSpPr>
          <p:cNvPr id="31" name="Text Placeholder 5">
            <a:extLst>
              <a:ext uri="{FF2B5EF4-FFF2-40B4-BE49-F238E27FC236}">
                <a16:creationId xmlns:a16="http://schemas.microsoft.com/office/drawing/2014/main" id="{D488BA19-4963-1048-B4D0-1D3658EB73E7}"/>
              </a:ext>
            </a:extLst>
          </p:cNvPr>
          <p:cNvSpPr>
            <a:spLocks noGrp="1"/>
          </p:cNvSpPr>
          <p:nvPr>
            <p:ph type="body" sz="quarter" idx="15" hasCustomPrompt="1"/>
          </p:nvPr>
        </p:nvSpPr>
        <p:spPr>
          <a:xfrm>
            <a:off x="529498" y="974583"/>
            <a:ext cx="11139454" cy="488957"/>
          </a:xfrm>
        </p:spPr>
        <p:txBody>
          <a:bodyPr>
            <a:noAutofit/>
          </a:bodyPr>
          <a:lstStyle>
            <a:lvl1pPr marL="0" indent="0">
              <a:spcAft>
                <a:spcPts val="0"/>
              </a:spcAft>
              <a:buNone/>
              <a:defRPr sz="2800">
                <a:solidFill>
                  <a:schemeClr val="accent3"/>
                </a:solidFill>
              </a:defRPr>
            </a:lvl1pPr>
            <a:lvl2pPr marL="0" indent="0">
              <a:buNone/>
              <a:defRPr sz="4600">
                <a:solidFill>
                  <a:schemeClr val="accent1"/>
                </a:solidFill>
              </a:defRPr>
            </a:lvl2pPr>
            <a:lvl3pPr marL="0" indent="0">
              <a:buNone/>
              <a:defRPr sz="4600">
                <a:solidFill>
                  <a:schemeClr val="accent1"/>
                </a:solidFill>
              </a:defRPr>
            </a:lvl3pPr>
            <a:lvl4pPr marL="0" indent="0">
              <a:buNone/>
              <a:defRPr sz="4600">
                <a:solidFill>
                  <a:schemeClr val="accent1"/>
                </a:solidFill>
              </a:defRPr>
            </a:lvl4pPr>
            <a:lvl5pPr marL="0" indent="0">
              <a:buNone/>
              <a:defRPr sz="4600">
                <a:solidFill>
                  <a:schemeClr val="accent1"/>
                </a:solidFill>
              </a:defRPr>
            </a:lvl5pPr>
          </a:lstStyle>
          <a:p>
            <a:pPr lvl="0"/>
            <a:r>
              <a:rPr lang="en-US" dirty="0"/>
              <a:t>Subheading here in lighter blue</a:t>
            </a:r>
            <a:endParaRPr lang="en-GB" dirty="0"/>
          </a:p>
        </p:txBody>
      </p:sp>
      <p:pic>
        <p:nvPicPr>
          <p:cNvPr id="10" name="Picture 9">
            <a:extLst>
              <a:ext uri="{FF2B5EF4-FFF2-40B4-BE49-F238E27FC236}">
                <a16:creationId xmlns:a16="http://schemas.microsoft.com/office/drawing/2014/main" id="{B8B27456-039C-0E40-B7C5-DB526341176D}"/>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9262334" y="5870597"/>
            <a:ext cx="2391504" cy="447010"/>
          </a:xfrm>
          <a:prstGeom prst="rect">
            <a:avLst/>
          </a:prstGeom>
        </p:spPr>
      </p:pic>
      <p:sp>
        <p:nvSpPr>
          <p:cNvPr id="11" name="Text Placeholder 2">
            <a:extLst>
              <a:ext uri="{FF2B5EF4-FFF2-40B4-BE49-F238E27FC236}">
                <a16:creationId xmlns:a16="http://schemas.microsoft.com/office/drawing/2014/main" id="{16901189-C52D-124D-972D-C465ACEEE5FC}"/>
              </a:ext>
            </a:extLst>
          </p:cNvPr>
          <p:cNvSpPr>
            <a:spLocks noGrp="1"/>
          </p:cNvSpPr>
          <p:nvPr>
            <p:ph idx="16" hasCustomPrompt="1"/>
          </p:nvPr>
        </p:nvSpPr>
        <p:spPr>
          <a:xfrm>
            <a:off x="1830669" y="2265500"/>
            <a:ext cx="8545126" cy="3461123"/>
          </a:xfrm>
          <a:prstGeom prst="rect">
            <a:avLst/>
          </a:prstGeom>
        </p:spPr>
        <p:txBody>
          <a:bodyPr vert="horz" lIns="0" tIns="0" rIns="0" bIns="0" rtlCol="0">
            <a:normAutofit/>
          </a:bodyPr>
          <a:lstStyle>
            <a:lvl1pPr marL="0" indent="0">
              <a:spcAft>
                <a:spcPts val="500"/>
              </a:spcAft>
              <a:buFont typeface="Arial" panose="020B0604020202020204" pitchFamily="34" charset="0"/>
              <a:buNone/>
              <a:defRPr sz="2000"/>
            </a:lvl1pPr>
            <a:lvl2pPr>
              <a:spcAft>
                <a:spcPts val="500"/>
              </a:spcAft>
              <a:defRPr sz="2000"/>
            </a:lvl2pPr>
            <a:lvl3pPr>
              <a:spcAft>
                <a:spcPts val="500"/>
              </a:spcAft>
              <a:defRPr sz="2000"/>
            </a:lvl3pPr>
            <a:lvl4pPr>
              <a:spcAft>
                <a:spcPts val="500"/>
              </a:spcAft>
              <a:defRPr sz="2000"/>
            </a:lvl4pPr>
            <a:lvl5pPr>
              <a:spcAft>
                <a:spcPts val="500"/>
              </a:spcAft>
              <a:defRPr sz="2000"/>
            </a:lvl5pPr>
          </a:lstStyle>
          <a:p>
            <a:pPr lvl="0"/>
            <a:r>
              <a:rPr lang="en-US" dirty="0"/>
              <a:t>Body copy here.</a:t>
            </a:r>
          </a:p>
          <a:p>
            <a:pPr lvl="0"/>
            <a:endParaRPr lang="en-US" dirty="0"/>
          </a:p>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9106878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py_grey + logo">
    <p:bg>
      <p:bgPr>
        <a:solidFill>
          <a:schemeClr val="bg1"/>
        </a:solidFill>
        <a:effectLst/>
      </p:bgPr>
    </p:b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A7BD42EE-A986-894F-BFF0-4FEC8460EBEC}"/>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0" y="0"/>
            <a:ext cx="3013075" cy="3159125"/>
          </a:xfrm>
          <a:prstGeom prst="rect">
            <a:avLst/>
          </a:prstGeom>
        </p:spPr>
      </p:pic>
      <p:sp>
        <p:nvSpPr>
          <p:cNvPr id="7" name="Title 1">
            <a:extLst>
              <a:ext uri="{FF2B5EF4-FFF2-40B4-BE49-F238E27FC236}">
                <a16:creationId xmlns:a16="http://schemas.microsoft.com/office/drawing/2014/main" id="{09B17E22-C56F-B045-99EE-67089D918019}"/>
              </a:ext>
            </a:extLst>
          </p:cNvPr>
          <p:cNvSpPr>
            <a:spLocks noGrp="1"/>
          </p:cNvSpPr>
          <p:nvPr>
            <p:ph type="title" hasCustomPrompt="1"/>
          </p:nvPr>
        </p:nvSpPr>
        <p:spPr>
          <a:xfrm>
            <a:off x="1017826" y="1160552"/>
            <a:ext cx="10628073" cy="487396"/>
          </a:xfrm>
        </p:spPr>
        <p:txBody>
          <a:bodyPr>
            <a:noAutofit/>
          </a:bodyPr>
          <a:lstStyle>
            <a:lvl1pPr>
              <a:lnSpc>
                <a:spcPct val="90000"/>
              </a:lnSpc>
              <a:defRPr sz="3200" b="1">
                <a:solidFill>
                  <a:schemeClr val="tx1"/>
                </a:solidFill>
              </a:defRPr>
            </a:lvl1pPr>
          </a:lstStyle>
          <a:p>
            <a:r>
              <a:rPr lang="en-US" dirty="0"/>
              <a:t>Headline to go here</a:t>
            </a:r>
            <a:endParaRPr lang="en-GB" dirty="0"/>
          </a:p>
        </p:txBody>
      </p:sp>
      <p:sp>
        <p:nvSpPr>
          <p:cNvPr id="31" name="Text Placeholder 5">
            <a:extLst>
              <a:ext uri="{FF2B5EF4-FFF2-40B4-BE49-F238E27FC236}">
                <a16:creationId xmlns:a16="http://schemas.microsoft.com/office/drawing/2014/main" id="{D488BA19-4963-1048-B4D0-1D3658EB73E7}"/>
              </a:ext>
            </a:extLst>
          </p:cNvPr>
          <p:cNvSpPr>
            <a:spLocks noGrp="1"/>
          </p:cNvSpPr>
          <p:nvPr>
            <p:ph type="body" sz="quarter" idx="15" hasCustomPrompt="1"/>
          </p:nvPr>
        </p:nvSpPr>
        <p:spPr>
          <a:xfrm>
            <a:off x="1019174" y="1647969"/>
            <a:ext cx="10626725" cy="488957"/>
          </a:xfrm>
        </p:spPr>
        <p:txBody>
          <a:bodyPr>
            <a:noAutofit/>
          </a:bodyPr>
          <a:lstStyle>
            <a:lvl1pPr marL="0" indent="0">
              <a:spcAft>
                <a:spcPts val="0"/>
              </a:spcAft>
              <a:buNone/>
              <a:defRPr sz="2800">
                <a:solidFill>
                  <a:schemeClr val="tx1"/>
                </a:solidFill>
              </a:defRPr>
            </a:lvl1pPr>
            <a:lvl2pPr marL="0" indent="0">
              <a:buNone/>
              <a:defRPr sz="4600">
                <a:solidFill>
                  <a:schemeClr val="accent1"/>
                </a:solidFill>
              </a:defRPr>
            </a:lvl2pPr>
            <a:lvl3pPr marL="0" indent="0">
              <a:buNone/>
              <a:defRPr sz="4600">
                <a:solidFill>
                  <a:schemeClr val="accent1"/>
                </a:solidFill>
              </a:defRPr>
            </a:lvl3pPr>
            <a:lvl4pPr marL="0" indent="0">
              <a:buNone/>
              <a:defRPr sz="4600">
                <a:solidFill>
                  <a:schemeClr val="accent1"/>
                </a:solidFill>
              </a:defRPr>
            </a:lvl4pPr>
            <a:lvl5pPr marL="0" indent="0">
              <a:buNone/>
              <a:defRPr sz="4600">
                <a:solidFill>
                  <a:schemeClr val="accent1"/>
                </a:solidFill>
              </a:defRPr>
            </a:lvl5pPr>
          </a:lstStyle>
          <a:p>
            <a:pPr lvl="0"/>
            <a:r>
              <a:rPr lang="en-US" dirty="0"/>
              <a:t>Subheading here in lighter blue</a:t>
            </a:r>
            <a:endParaRPr lang="en-GB" dirty="0"/>
          </a:p>
        </p:txBody>
      </p:sp>
      <p:pic>
        <p:nvPicPr>
          <p:cNvPr id="10" name="Picture 9">
            <a:extLst>
              <a:ext uri="{FF2B5EF4-FFF2-40B4-BE49-F238E27FC236}">
                <a16:creationId xmlns:a16="http://schemas.microsoft.com/office/drawing/2014/main" id="{B8B27456-039C-0E40-B7C5-DB526341176D}"/>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9262334" y="5870597"/>
            <a:ext cx="2391504" cy="447010"/>
          </a:xfrm>
          <a:prstGeom prst="rect">
            <a:avLst/>
          </a:prstGeom>
        </p:spPr>
      </p:pic>
      <p:sp>
        <p:nvSpPr>
          <p:cNvPr id="11" name="Text Placeholder 2">
            <a:extLst>
              <a:ext uri="{FF2B5EF4-FFF2-40B4-BE49-F238E27FC236}">
                <a16:creationId xmlns:a16="http://schemas.microsoft.com/office/drawing/2014/main" id="{16901189-C52D-124D-972D-C465ACEEE5FC}"/>
              </a:ext>
            </a:extLst>
          </p:cNvPr>
          <p:cNvSpPr>
            <a:spLocks noGrp="1"/>
          </p:cNvSpPr>
          <p:nvPr>
            <p:ph idx="16" hasCustomPrompt="1"/>
          </p:nvPr>
        </p:nvSpPr>
        <p:spPr>
          <a:xfrm>
            <a:off x="1019174" y="2447365"/>
            <a:ext cx="10626725" cy="3164541"/>
          </a:xfrm>
          <a:prstGeom prst="rect">
            <a:avLst/>
          </a:prstGeom>
        </p:spPr>
        <p:txBody>
          <a:bodyPr vert="horz" lIns="0" tIns="0" rIns="0" bIns="0" rtlCol="0">
            <a:normAutofit/>
          </a:bodyPr>
          <a:lstStyle>
            <a:lvl1pPr marL="342900" indent="-342900">
              <a:spcAft>
                <a:spcPts val="500"/>
              </a:spcAft>
              <a:buFont typeface="Arial" panose="020B0604020202020204" pitchFamily="34" charset="0"/>
              <a:buChar char="•"/>
              <a:defRPr sz="2000"/>
            </a:lvl1pPr>
            <a:lvl2pPr>
              <a:spcAft>
                <a:spcPts val="500"/>
              </a:spcAft>
              <a:defRPr sz="2000"/>
            </a:lvl2pPr>
            <a:lvl3pPr>
              <a:spcAft>
                <a:spcPts val="500"/>
              </a:spcAft>
              <a:defRPr sz="2000"/>
            </a:lvl3pPr>
            <a:lvl4pPr>
              <a:spcAft>
                <a:spcPts val="500"/>
              </a:spcAft>
              <a:defRPr sz="2000"/>
            </a:lvl4pPr>
            <a:lvl5pPr>
              <a:spcAft>
                <a:spcPts val="500"/>
              </a:spcAft>
              <a:defRPr sz="2000"/>
            </a:lvl5pPr>
          </a:lstStyle>
          <a:p>
            <a:pPr lvl="0"/>
            <a:r>
              <a:rPr lang="en-US" dirty="0"/>
              <a:t>Body copy here.</a:t>
            </a:r>
          </a:p>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9110702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py_blue + logo">
    <p:bg>
      <p:bgPr>
        <a:solidFill>
          <a:schemeClr val="bg1"/>
        </a:solidFill>
        <a:effectLst/>
      </p:bgPr>
    </p:b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A7BD42EE-A986-894F-BFF0-4FEC8460EBEC}"/>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0" y="0"/>
            <a:ext cx="3013075" cy="3159125"/>
          </a:xfrm>
          <a:prstGeom prst="rect">
            <a:avLst/>
          </a:prstGeom>
        </p:spPr>
      </p:pic>
      <p:sp>
        <p:nvSpPr>
          <p:cNvPr id="7" name="Title 1">
            <a:extLst>
              <a:ext uri="{FF2B5EF4-FFF2-40B4-BE49-F238E27FC236}">
                <a16:creationId xmlns:a16="http://schemas.microsoft.com/office/drawing/2014/main" id="{09B17E22-C56F-B045-99EE-67089D918019}"/>
              </a:ext>
            </a:extLst>
          </p:cNvPr>
          <p:cNvSpPr>
            <a:spLocks noGrp="1"/>
          </p:cNvSpPr>
          <p:nvPr>
            <p:ph type="title" hasCustomPrompt="1"/>
          </p:nvPr>
        </p:nvSpPr>
        <p:spPr>
          <a:xfrm>
            <a:off x="1017826" y="1160552"/>
            <a:ext cx="10628073" cy="487396"/>
          </a:xfrm>
        </p:spPr>
        <p:txBody>
          <a:bodyPr>
            <a:noAutofit/>
          </a:bodyPr>
          <a:lstStyle>
            <a:lvl1pPr>
              <a:lnSpc>
                <a:spcPct val="90000"/>
              </a:lnSpc>
              <a:defRPr sz="3200" b="1">
                <a:solidFill>
                  <a:schemeClr val="accent1"/>
                </a:solidFill>
              </a:defRPr>
            </a:lvl1pPr>
          </a:lstStyle>
          <a:p>
            <a:r>
              <a:rPr lang="en-US" dirty="0"/>
              <a:t>Headline to go here</a:t>
            </a:r>
            <a:endParaRPr lang="en-GB" dirty="0"/>
          </a:p>
        </p:txBody>
      </p:sp>
      <p:sp>
        <p:nvSpPr>
          <p:cNvPr id="31" name="Text Placeholder 5">
            <a:extLst>
              <a:ext uri="{FF2B5EF4-FFF2-40B4-BE49-F238E27FC236}">
                <a16:creationId xmlns:a16="http://schemas.microsoft.com/office/drawing/2014/main" id="{D488BA19-4963-1048-B4D0-1D3658EB73E7}"/>
              </a:ext>
            </a:extLst>
          </p:cNvPr>
          <p:cNvSpPr>
            <a:spLocks noGrp="1"/>
          </p:cNvSpPr>
          <p:nvPr>
            <p:ph type="body" sz="quarter" idx="15" hasCustomPrompt="1"/>
          </p:nvPr>
        </p:nvSpPr>
        <p:spPr>
          <a:xfrm>
            <a:off x="1019174" y="1647969"/>
            <a:ext cx="10626725" cy="488957"/>
          </a:xfrm>
        </p:spPr>
        <p:txBody>
          <a:bodyPr>
            <a:noAutofit/>
          </a:bodyPr>
          <a:lstStyle>
            <a:lvl1pPr marL="0" indent="0">
              <a:spcAft>
                <a:spcPts val="0"/>
              </a:spcAft>
              <a:buNone/>
              <a:defRPr sz="2800">
                <a:solidFill>
                  <a:schemeClr val="accent1"/>
                </a:solidFill>
              </a:defRPr>
            </a:lvl1pPr>
            <a:lvl2pPr marL="0" indent="0">
              <a:buNone/>
              <a:defRPr sz="4600">
                <a:solidFill>
                  <a:schemeClr val="accent1"/>
                </a:solidFill>
              </a:defRPr>
            </a:lvl2pPr>
            <a:lvl3pPr marL="0" indent="0">
              <a:buNone/>
              <a:defRPr sz="4600">
                <a:solidFill>
                  <a:schemeClr val="accent1"/>
                </a:solidFill>
              </a:defRPr>
            </a:lvl3pPr>
            <a:lvl4pPr marL="0" indent="0">
              <a:buNone/>
              <a:defRPr sz="4600">
                <a:solidFill>
                  <a:schemeClr val="accent1"/>
                </a:solidFill>
              </a:defRPr>
            </a:lvl4pPr>
            <a:lvl5pPr marL="0" indent="0">
              <a:buNone/>
              <a:defRPr sz="4600">
                <a:solidFill>
                  <a:schemeClr val="accent1"/>
                </a:solidFill>
              </a:defRPr>
            </a:lvl5pPr>
          </a:lstStyle>
          <a:p>
            <a:pPr lvl="0"/>
            <a:r>
              <a:rPr lang="en-US" dirty="0"/>
              <a:t>Subheading here in lighter blue</a:t>
            </a:r>
            <a:endParaRPr lang="en-GB" dirty="0"/>
          </a:p>
        </p:txBody>
      </p:sp>
      <p:pic>
        <p:nvPicPr>
          <p:cNvPr id="10" name="Picture 9">
            <a:extLst>
              <a:ext uri="{FF2B5EF4-FFF2-40B4-BE49-F238E27FC236}">
                <a16:creationId xmlns:a16="http://schemas.microsoft.com/office/drawing/2014/main" id="{B8B27456-039C-0E40-B7C5-DB526341176D}"/>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9262334" y="5870597"/>
            <a:ext cx="2391504" cy="447010"/>
          </a:xfrm>
          <a:prstGeom prst="rect">
            <a:avLst/>
          </a:prstGeom>
        </p:spPr>
      </p:pic>
      <p:sp>
        <p:nvSpPr>
          <p:cNvPr id="11" name="Text Placeholder 2">
            <a:extLst>
              <a:ext uri="{FF2B5EF4-FFF2-40B4-BE49-F238E27FC236}">
                <a16:creationId xmlns:a16="http://schemas.microsoft.com/office/drawing/2014/main" id="{16901189-C52D-124D-972D-C465ACEEE5FC}"/>
              </a:ext>
            </a:extLst>
          </p:cNvPr>
          <p:cNvSpPr>
            <a:spLocks noGrp="1"/>
          </p:cNvSpPr>
          <p:nvPr>
            <p:ph idx="16" hasCustomPrompt="1"/>
          </p:nvPr>
        </p:nvSpPr>
        <p:spPr>
          <a:xfrm>
            <a:off x="1019174" y="2447365"/>
            <a:ext cx="10626725" cy="3164541"/>
          </a:xfrm>
          <a:prstGeom prst="rect">
            <a:avLst/>
          </a:prstGeom>
        </p:spPr>
        <p:txBody>
          <a:bodyPr vert="horz" lIns="0" tIns="0" rIns="0" bIns="0" rtlCol="0">
            <a:normAutofit/>
          </a:bodyPr>
          <a:lstStyle>
            <a:lvl1pPr marL="342900" indent="-342900">
              <a:spcAft>
                <a:spcPts val="500"/>
              </a:spcAft>
              <a:buFont typeface="Arial" panose="020B0604020202020204" pitchFamily="34" charset="0"/>
              <a:buChar char="•"/>
              <a:defRPr sz="2000">
                <a:solidFill>
                  <a:schemeClr val="accent1"/>
                </a:solidFill>
              </a:defRPr>
            </a:lvl1pPr>
            <a:lvl2pPr>
              <a:spcAft>
                <a:spcPts val="500"/>
              </a:spcAft>
              <a:defRPr sz="2000">
                <a:solidFill>
                  <a:schemeClr val="accent1"/>
                </a:solidFill>
              </a:defRPr>
            </a:lvl2pPr>
            <a:lvl3pPr>
              <a:spcAft>
                <a:spcPts val="500"/>
              </a:spcAft>
              <a:defRPr sz="2000">
                <a:solidFill>
                  <a:schemeClr val="accent1"/>
                </a:solidFill>
              </a:defRPr>
            </a:lvl3pPr>
            <a:lvl4pPr>
              <a:spcAft>
                <a:spcPts val="500"/>
              </a:spcAft>
              <a:defRPr sz="2000">
                <a:solidFill>
                  <a:schemeClr val="accent1"/>
                </a:solidFill>
              </a:defRPr>
            </a:lvl4pPr>
            <a:lvl5pPr>
              <a:spcAft>
                <a:spcPts val="500"/>
              </a:spcAft>
              <a:defRPr sz="2000">
                <a:solidFill>
                  <a:schemeClr val="accent1"/>
                </a:solidFill>
              </a:defRPr>
            </a:lvl5pPr>
          </a:lstStyle>
          <a:p>
            <a:pPr lvl="0"/>
            <a:r>
              <a:rPr lang="en-US" dirty="0"/>
              <a:t>Body copy here.</a:t>
            </a:r>
          </a:p>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3090412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E428035-3EA1-914F-9623-D8230F3B7F9F}"/>
              </a:ext>
            </a:extLst>
          </p:cNvPr>
          <p:cNvSpPr>
            <a:spLocks noGrp="1"/>
          </p:cNvSpPr>
          <p:nvPr>
            <p:ph type="title"/>
          </p:nvPr>
        </p:nvSpPr>
        <p:spPr>
          <a:xfrm>
            <a:off x="539750" y="539751"/>
            <a:ext cx="11106150" cy="973166"/>
          </a:xfrm>
          <a:prstGeom prst="rect">
            <a:avLst/>
          </a:prstGeom>
        </p:spPr>
        <p:txBody>
          <a:bodyPr vert="horz" lIns="0" tIns="0" rIns="0" bIns="0" rtlCol="0" anchor="t" anchorCtr="0">
            <a:normAutofit/>
          </a:bodyPr>
          <a:lstStyle/>
          <a:p>
            <a:r>
              <a:rPr lang="en-US" smtClean="0"/>
              <a:t>Click to edit Master title style</a:t>
            </a:r>
            <a:endParaRPr lang="en-GB" dirty="0"/>
          </a:p>
        </p:txBody>
      </p:sp>
      <p:sp>
        <p:nvSpPr>
          <p:cNvPr id="3" name="Text Placeholder 2">
            <a:extLst>
              <a:ext uri="{FF2B5EF4-FFF2-40B4-BE49-F238E27FC236}">
                <a16:creationId xmlns:a16="http://schemas.microsoft.com/office/drawing/2014/main" id="{FC9D6EC7-0EDA-5347-ACFF-2EB35861090A}"/>
              </a:ext>
            </a:extLst>
          </p:cNvPr>
          <p:cNvSpPr>
            <a:spLocks noGrp="1"/>
          </p:cNvSpPr>
          <p:nvPr>
            <p:ph type="body" idx="1"/>
          </p:nvPr>
        </p:nvSpPr>
        <p:spPr>
          <a:xfrm>
            <a:off x="539750" y="1850563"/>
            <a:ext cx="11106150" cy="3993284"/>
          </a:xfrm>
          <a:prstGeom prst="rect">
            <a:avLst/>
          </a:prstGeom>
        </p:spPr>
        <p:txBody>
          <a:bodyPr vert="horz" lIns="0" tIns="0" rIns="0" bIns="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572850918"/>
      </p:ext>
    </p:extLst>
  </p:cSld>
  <p:clrMap bg1="lt1" tx1="dk1" bg2="lt2" tx2="dk2" accent1="accent1" accent2="accent2" accent3="accent3" accent4="accent4" accent5="accent5" accent6="accent6" hlink="hlink" folHlink="folHlink"/>
  <p:sldLayoutIdLst>
    <p:sldLayoutId id="2147483652" r:id="rId1"/>
    <p:sldLayoutId id="2147483653" r:id="rId2"/>
    <p:sldLayoutId id="2147483651" r:id="rId3"/>
    <p:sldLayoutId id="2147483650" r:id="rId4"/>
    <p:sldLayoutId id="2147483657" r:id="rId5"/>
    <p:sldLayoutId id="2147483658" r:id="rId6"/>
    <p:sldLayoutId id="2147483659" r:id="rId7"/>
    <p:sldLayoutId id="2147483662" r:id="rId8"/>
    <p:sldLayoutId id="2147483670" r:id="rId9"/>
    <p:sldLayoutId id="2147483654" r:id="rId10"/>
    <p:sldLayoutId id="2147483655" r:id="rId11"/>
    <p:sldLayoutId id="2147483661" r:id="rId12"/>
    <p:sldLayoutId id="2147483656" r:id="rId13"/>
    <p:sldLayoutId id="2147483669" r:id="rId14"/>
    <p:sldLayoutId id="2147483668" r:id="rId15"/>
    <p:sldLayoutId id="2147483667" r:id="rId16"/>
    <p:sldLayoutId id="2147483666" r:id="rId17"/>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0"/>
        </a:spcBef>
        <a:spcAft>
          <a:spcPts val="500"/>
        </a:spcAft>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0"/>
        </a:spcBef>
        <a:spcAft>
          <a:spcPts val="500"/>
        </a:spcAft>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0"/>
        </a:spcBef>
        <a:spcAft>
          <a:spcPts val="500"/>
        </a:spcAft>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0"/>
        </a:spcBef>
        <a:spcAft>
          <a:spcPts val="500"/>
        </a:spcAft>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0"/>
        </a:spcBef>
        <a:spcAft>
          <a:spcPts val="500"/>
        </a:spcAft>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2" orient="horz" pos="2160" userDrawn="1">
          <p15:clr>
            <a:srgbClr val="F26B43"/>
          </p15:clr>
        </p15:guide>
        <p15:guide id="13" pos="3840" userDrawn="1">
          <p15:clr>
            <a:srgbClr val="F26B43"/>
          </p15:clr>
        </p15:guide>
        <p15:guide id="14" pos="340" userDrawn="1">
          <p15:clr>
            <a:srgbClr val="F26B43"/>
          </p15:clr>
        </p15:guide>
        <p15:guide id="15" orient="horz" pos="340" userDrawn="1">
          <p15:clr>
            <a:srgbClr val="F26B43"/>
          </p15:clr>
        </p15:guide>
        <p15:guide id="16" pos="7336" userDrawn="1">
          <p15:clr>
            <a:srgbClr val="F26B43"/>
          </p15:clr>
        </p15:guide>
        <p15:guide id="17" orient="horz" pos="3980" userDrawn="1">
          <p15:clr>
            <a:srgbClr val="F26B43"/>
          </p15:clr>
        </p15:guide>
        <p15:guide id="18" pos="642" userDrawn="1">
          <p15:clr>
            <a:srgbClr val="F26B43"/>
          </p15:clr>
        </p15:guide>
        <p15:guide id="19" orient="horz" pos="3698" userDrawn="1">
          <p15:clr>
            <a:srgbClr val="F26B43"/>
          </p15:clr>
        </p15:guide>
        <p15:guide id="20" pos="7341"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hyperlink" Target="https://www.tonyrobbins.com/importance-time-management/how-to-plan-your-day/" TargetMode="External"/><Relationship Id="rId2" Type="http://schemas.openxmlformats.org/officeDocument/2006/relationships/hyperlink" Target="https://www.tonyrobbins.com/mind-meaning/mindfulness-beyond-meditation/" TargetMode="External"/><Relationship Id="rId1" Type="http://schemas.openxmlformats.org/officeDocument/2006/relationships/slideLayout" Target="../slideLayouts/slideLayout8.xml"/><Relationship Id="rId4" Type="http://schemas.openxmlformats.org/officeDocument/2006/relationships/image" Target="../media/image23.jpeg"/></Relationships>
</file>

<file path=ppt/slides/_rels/slide11.xml.rels><?xml version="1.0" encoding="UTF-8" standalone="yes"?>
<Relationships xmlns="http://schemas.openxmlformats.org/package/2006/relationships"><Relationship Id="rId2" Type="http://schemas.openxmlformats.org/officeDocument/2006/relationships/image" Target="../media/image24.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hyperlink" Target="https://toggl.com/" TargetMode="External"/><Relationship Id="rId7" Type="http://schemas.openxmlformats.org/officeDocument/2006/relationships/image" Target="../media/image25.jpeg"/><Relationship Id="rId2" Type="http://schemas.openxmlformats.org/officeDocument/2006/relationships/notesSlide" Target="../notesSlides/notesSlide3.xml"/><Relationship Id="rId1" Type="http://schemas.openxmlformats.org/officeDocument/2006/relationships/slideLayout" Target="../slideLayouts/slideLayout6.xml"/><Relationship Id="rId6" Type="http://schemas.openxmlformats.org/officeDocument/2006/relationships/hyperlink" Target="https://krisp.ai/" TargetMode="External"/><Relationship Id="rId5" Type="http://schemas.openxmlformats.org/officeDocument/2006/relationships/hyperlink" Target="https://apps.10to8.com/listing/zoom" TargetMode="External"/><Relationship Id="rId4" Type="http://schemas.openxmlformats.org/officeDocument/2006/relationships/hyperlink" Target="https://10to8.com/" TargetMode="External"/></Relationships>
</file>

<file path=ppt/slides/_rels/slide13.xml.rels><?xml version="1.0" encoding="UTF-8" standalone="yes"?>
<Relationships xmlns="http://schemas.openxmlformats.org/package/2006/relationships"><Relationship Id="rId3" Type="http://schemas.openxmlformats.org/officeDocument/2006/relationships/hyperlink" Target="https://www.ted.com/talks/shawn_achor_the_happy_secret_to_better_work" TargetMode="External"/><Relationship Id="rId2" Type="http://schemas.openxmlformats.org/officeDocument/2006/relationships/hyperlink" Target="https://www.ted.com/playlists/60/work_smarter" TargetMode="External"/><Relationship Id="rId1" Type="http://schemas.openxmlformats.org/officeDocument/2006/relationships/slideLayout" Target="../slideLayouts/slideLayout6.xml"/><Relationship Id="rId4" Type="http://schemas.openxmlformats.org/officeDocument/2006/relationships/image" Target="../media/image26.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1.xml"/><Relationship Id="rId1" Type="http://schemas.openxmlformats.org/officeDocument/2006/relationships/slideLayout" Target="../slideLayouts/slideLayout6.xml"/><Relationship Id="rId6" Type="http://schemas.openxmlformats.org/officeDocument/2006/relationships/image" Target="../media/image17.jpeg"/><Relationship Id="rId5" Type="http://schemas.openxmlformats.org/officeDocument/2006/relationships/image" Target="../media/image16.png"/><Relationship Id="rId4" Type="http://schemas.openxmlformats.org/officeDocument/2006/relationships/image" Target="../media/image15.jpeg"/></Relationships>
</file>

<file path=ppt/slides/_rels/slide5.xml.rels><?xml version="1.0" encoding="UTF-8" standalone="yes"?>
<Relationships xmlns="http://schemas.openxmlformats.org/package/2006/relationships"><Relationship Id="rId3" Type="http://schemas.openxmlformats.org/officeDocument/2006/relationships/hyperlink" Target="https://www.ted.com/talks/jason_fried_why_work_doesn_t_happen_at_work" TargetMode="External"/><Relationship Id="rId2" Type="http://schemas.openxmlformats.org/officeDocument/2006/relationships/hyperlink" Target="https://www.goodhousekeeping.com/home/organizing/g25576393/desk-organization-ideas/" TargetMode="External"/><Relationship Id="rId1" Type="http://schemas.openxmlformats.org/officeDocument/2006/relationships/slideLayout" Target="../slideLayouts/slideLayout7.xml"/><Relationship Id="rId4" Type="http://schemas.openxmlformats.org/officeDocument/2006/relationships/image" Target="../media/image18.jpeg"/></Relationships>
</file>

<file path=ppt/slides/_rels/slide6.xml.rels><?xml version="1.0" encoding="UTF-8" standalone="yes"?>
<Relationships xmlns="http://schemas.openxmlformats.org/package/2006/relationships"><Relationship Id="rId3" Type="http://schemas.openxmlformats.org/officeDocument/2006/relationships/hyperlink" Target="https://scholar.google.com/scholar?q=research+on+circadian+rhythms&amp;btnG=&amp;hl=en&amp;as_sdt=0,22&amp;as_vis=1" TargetMode="External"/><Relationship Id="rId7" Type="http://schemas.openxmlformats.org/officeDocument/2006/relationships/image" Target="../media/image19.jpeg"/><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hyperlink" Target="https://hbr.org/2015/01/the-ideal-work-schedule-as-determined-by-circadian-rhythms" TargetMode="External"/><Relationship Id="rId5" Type="http://schemas.openxmlformats.org/officeDocument/2006/relationships/hyperlink" Target="http://hfs.sagepub.com/content/47/2/360.abstract" TargetMode="External"/><Relationship Id="rId4" Type="http://schemas.openxmlformats.org/officeDocument/2006/relationships/hyperlink" Target="http://sleepfoundation.org/sleep-topics/napping" TargetMode="External"/></Relationships>
</file>

<file path=ppt/slides/_rels/slide7.xml.rels><?xml version="1.0" encoding="UTF-8" standalone="yes"?>
<Relationships xmlns="http://schemas.openxmlformats.org/package/2006/relationships"><Relationship Id="rId8" Type="http://schemas.openxmlformats.org/officeDocument/2006/relationships/hyperlink" Target="https://tomato-timer.com/" TargetMode="External"/><Relationship Id="rId3" Type="http://schemas.openxmlformats.org/officeDocument/2006/relationships/hyperlink" Target="https://en.wikipedia.org/w/index.php?title=Francesco_Cirillo&amp;action=edit&amp;redlink=1" TargetMode="External"/><Relationship Id="rId7" Type="http://schemas.openxmlformats.org/officeDocument/2006/relationships/hyperlink" Target="https://en.wikipedia.org/wiki/Tomato" TargetMode="External"/><Relationship Id="rId2" Type="http://schemas.openxmlformats.org/officeDocument/2006/relationships/hyperlink" Target="https://en.wikipedia.org/wiki/Time_management" TargetMode="External"/><Relationship Id="rId1" Type="http://schemas.openxmlformats.org/officeDocument/2006/relationships/slideLayout" Target="../slideLayouts/slideLayout8.xml"/><Relationship Id="rId6" Type="http://schemas.openxmlformats.org/officeDocument/2006/relationships/hyperlink" Target="https://en.wikipedia.org/wiki/Italian_language" TargetMode="External"/><Relationship Id="rId5" Type="http://schemas.openxmlformats.org/officeDocument/2006/relationships/hyperlink" Target="https://en.wikipedia.org/wiki/Timer" TargetMode="External"/><Relationship Id="rId4" Type="http://schemas.openxmlformats.org/officeDocument/2006/relationships/hyperlink" Target="https://en.wikipedia.org/wiki/Pomodoro_Technique%23cite_note-1" TargetMode="External"/><Relationship Id="rId9" Type="http://schemas.openxmlformats.org/officeDocument/2006/relationships/image" Target="../media/image20.jpeg"/></Relationships>
</file>

<file path=ppt/slides/_rels/slide8.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hyperlink" Target="https://busyb.co.uk/which-diary-are-you" TargetMode="Externa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image" Target="../media/image22.jpeg"/><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5"/>
          </p:nvPr>
        </p:nvSpPr>
        <p:spPr/>
        <p:txBody>
          <a:bodyPr/>
          <a:lstStyle/>
          <a:p>
            <a:r>
              <a:rPr lang="en-GB" dirty="0" smtClean="0"/>
              <a:t>Ina Pabat-Stroe </a:t>
            </a:r>
            <a:r>
              <a:rPr lang="mr-IN" dirty="0" smtClean="0"/>
              <a:t>–</a:t>
            </a:r>
            <a:r>
              <a:rPr lang="en-GB" dirty="0" smtClean="0"/>
              <a:t> Biscotti Digital</a:t>
            </a:r>
            <a:endParaRPr lang="en-GB" dirty="0"/>
          </a:p>
        </p:txBody>
      </p:sp>
      <p:sp>
        <p:nvSpPr>
          <p:cNvPr id="4" name="Text Placeholder 3"/>
          <p:cNvSpPr>
            <a:spLocks noGrp="1"/>
          </p:cNvSpPr>
          <p:nvPr>
            <p:ph type="body" sz="quarter" idx="14"/>
          </p:nvPr>
        </p:nvSpPr>
        <p:spPr>
          <a:xfrm>
            <a:off x="1036644" y="3375412"/>
            <a:ext cx="7565228" cy="727075"/>
          </a:xfrm>
        </p:spPr>
        <p:txBody>
          <a:bodyPr/>
          <a:lstStyle/>
          <a:p>
            <a:r>
              <a:rPr lang="en-GB" dirty="0"/>
              <a:t>w</a:t>
            </a:r>
            <a:r>
              <a:rPr lang="en-GB" dirty="0" smtClean="0"/>
              <a:t>hen working from home</a:t>
            </a:r>
            <a:endParaRPr lang="en-GB" dirty="0"/>
          </a:p>
        </p:txBody>
      </p:sp>
      <p:sp>
        <p:nvSpPr>
          <p:cNvPr id="5" name="Title 4"/>
          <p:cNvSpPr>
            <a:spLocks noGrp="1"/>
          </p:cNvSpPr>
          <p:nvPr>
            <p:ph type="title"/>
          </p:nvPr>
        </p:nvSpPr>
        <p:spPr>
          <a:xfrm>
            <a:off x="1016823" y="2741718"/>
            <a:ext cx="7585049" cy="629249"/>
          </a:xfrm>
        </p:spPr>
        <p:txBody>
          <a:bodyPr/>
          <a:lstStyle/>
          <a:p>
            <a:r>
              <a:rPr lang="en-GB" dirty="0" smtClean="0"/>
              <a:t>Boost your productivity</a:t>
            </a:r>
            <a:endParaRPr lang="en-GB" dirty="0"/>
          </a:p>
        </p:txBody>
      </p:sp>
      <p:sp>
        <p:nvSpPr>
          <p:cNvPr id="6" name="Text Placeholder 5"/>
          <p:cNvSpPr>
            <a:spLocks noGrp="1"/>
          </p:cNvSpPr>
          <p:nvPr>
            <p:ph type="body" sz="quarter" idx="16"/>
          </p:nvPr>
        </p:nvSpPr>
        <p:spPr/>
        <p:txBody>
          <a:bodyPr/>
          <a:lstStyle/>
          <a:p>
            <a:r>
              <a:rPr lang="en-GB" dirty="0" smtClean="0"/>
              <a:t>31/03/2020</a:t>
            </a:r>
            <a:endParaRPr lang="en-GB" dirty="0"/>
          </a:p>
        </p:txBody>
      </p:sp>
    </p:spTree>
    <p:extLst>
      <p:ext uri="{BB962C8B-B14F-4D97-AF65-F5344CB8AC3E}">
        <p14:creationId xmlns:p14="http://schemas.microsoft.com/office/powerpoint/2010/main" val="369628012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Remember to plan for wellness</a:t>
            </a:r>
            <a:endParaRPr lang="en-US" dirty="0"/>
          </a:p>
        </p:txBody>
      </p:sp>
      <p:sp>
        <p:nvSpPr>
          <p:cNvPr id="3" name="Text Placeholder 2"/>
          <p:cNvSpPr>
            <a:spLocks noGrp="1"/>
          </p:cNvSpPr>
          <p:nvPr>
            <p:ph type="body" sz="quarter" idx="15"/>
          </p:nvPr>
        </p:nvSpPr>
        <p:spPr/>
        <p:txBody>
          <a:bodyPr/>
          <a:lstStyle/>
          <a:p>
            <a:r>
              <a:rPr lang="en-US" dirty="0" smtClean="0"/>
              <a:t>Have time for yourself every day</a:t>
            </a:r>
            <a:endParaRPr lang="en-US" dirty="0"/>
          </a:p>
        </p:txBody>
      </p:sp>
      <p:sp>
        <p:nvSpPr>
          <p:cNvPr id="5" name="Content Placeholder 4"/>
          <p:cNvSpPr txBox="1">
            <a:spLocks noGrp="1"/>
          </p:cNvSpPr>
          <p:nvPr>
            <p:ph idx="16"/>
          </p:nvPr>
        </p:nvSpPr>
        <p:spPr>
          <a:xfrm>
            <a:off x="1019175" y="2447365"/>
            <a:ext cx="5734238" cy="3244478"/>
          </a:xfrm>
          <a:prstGeom prst="rect">
            <a:avLst/>
          </a:prstGeom>
          <a:noFill/>
        </p:spPr>
        <p:txBody>
          <a:bodyPr wrap="square" rtlCol="0">
            <a:spAutoFit/>
          </a:bodyPr>
          <a:lstStyle/>
          <a:p>
            <a:pPr marL="0" indent="0">
              <a:buNone/>
            </a:pPr>
            <a:r>
              <a:rPr lang="en-GB" b="1" dirty="0" smtClean="0"/>
              <a:t>“Schedule </a:t>
            </a:r>
            <a:r>
              <a:rPr lang="en-GB" b="1" dirty="0"/>
              <a:t>everything</a:t>
            </a:r>
            <a:endParaRPr lang="en-GB" dirty="0"/>
          </a:p>
          <a:p>
            <a:pPr marL="0" indent="0">
              <a:buNone/>
            </a:pPr>
            <a:r>
              <a:rPr lang="en-GB" dirty="0" smtClean="0"/>
              <a:t>“As </a:t>
            </a:r>
            <a:r>
              <a:rPr lang="en-GB" dirty="0"/>
              <a:t>tempting as it is to leave personal needs off your calendar, the reality is that, when you get busy, those are the first tasks to get lost in the shuffle. Prioritizing your overall physical, mental and emotional health forms the cornerstone of lasting success. Schedule in everything, from daily </a:t>
            </a:r>
            <a:r>
              <a:rPr lang="en-GB" u="sng" dirty="0">
                <a:hlinkClick r:id="rId2"/>
              </a:rPr>
              <a:t>meditation</a:t>
            </a:r>
            <a:r>
              <a:rPr lang="en-GB" dirty="0"/>
              <a:t> to exercise</a:t>
            </a:r>
            <a:r>
              <a:rPr lang="en-GB" dirty="0" smtClean="0"/>
              <a:t>.”</a:t>
            </a:r>
            <a:endParaRPr lang="en-GB" dirty="0"/>
          </a:p>
          <a:p>
            <a:pPr marL="0" indent="0">
              <a:buNone/>
            </a:pPr>
            <a:r>
              <a:rPr lang="en-GB" u="sng" dirty="0">
                <a:hlinkClick r:id="rId3"/>
              </a:rPr>
              <a:t>https://www.tonyrobbins.com/importance-time-management/how-to-plan-your-day/</a:t>
            </a:r>
            <a:endParaRPr lang="en-GB" dirty="0"/>
          </a:p>
          <a:p>
            <a:endParaRPr lang="en-US" dirty="0"/>
          </a:p>
        </p:txBody>
      </p:sp>
      <p:pic>
        <p:nvPicPr>
          <p:cNvPr id="6" name="Picture 5" descr="james-mcdonald-3d4sSUChunA-unsplash.jpg"/>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8367059" y="1111624"/>
            <a:ext cx="3278840" cy="4371787"/>
          </a:xfrm>
          <a:prstGeom prst="rect">
            <a:avLst/>
          </a:prstGeom>
        </p:spPr>
      </p:pic>
    </p:spTree>
    <p:extLst>
      <p:ext uri="{BB962C8B-B14F-4D97-AF65-F5344CB8AC3E}">
        <p14:creationId xmlns:p14="http://schemas.microsoft.com/office/powerpoint/2010/main" val="162163551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Daily planner	</a:t>
            </a:r>
            <a:endParaRPr lang="en-US" dirty="0"/>
          </a:p>
        </p:txBody>
      </p:sp>
      <p:sp>
        <p:nvSpPr>
          <p:cNvPr id="3" name="Text Placeholder 2"/>
          <p:cNvSpPr>
            <a:spLocks noGrp="1"/>
          </p:cNvSpPr>
          <p:nvPr>
            <p:ph type="body" sz="quarter" idx="15"/>
          </p:nvPr>
        </p:nvSpPr>
        <p:spPr/>
        <p:txBody>
          <a:bodyPr/>
          <a:lstStyle/>
          <a:p>
            <a:r>
              <a:rPr lang="en-US" dirty="0" smtClean="0"/>
              <a:t>An example based on my household</a:t>
            </a:r>
            <a:endParaRPr lang="en-US" dirty="0"/>
          </a:p>
        </p:txBody>
      </p:sp>
      <p:sp>
        <p:nvSpPr>
          <p:cNvPr id="4" name="Content Placeholder 3"/>
          <p:cNvSpPr>
            <a:spLocks noGrp="1"/>
          </p:cNvSpPr>
          <p:nvPr>
            <p:ph idx="16"/>
          </p:nvPr>
        </p:nvSpPr>
        <p:spPr>
          <a:xfrm>
            <a:off x="529498" y="1889400"/>
            <a:ext cx="4937684" cy="3461123"/>
          </a:xfrm>
        </p:spPr>
        <p:txBody>
          <a:bodyPr>
            <a:normAutofit fontScale="92500" lnSpcReduction="20000"/>
          </a:bodyPr>
          <a:lstStyle/>
          <a:p>
            <a:r>
              <a:rPr lang="en-US" dirty="0" smtClean="0"/>
              <a:t>8.00 Wake up and groom</a:t>
            </a:r>
          </a:p>
          <a:p>
            <a:r>
              <a:rPr lang="en-US" dirty="0" smtClean="0"/>
              <a:t>Breakfast and tidy up</a:t>
            </a:r>
          </a:p>
          <a:p>
            <a:r>
              <a:rPr lang="en-US" dirty="0" smtClean="0"/>
              <a:t>8.50 Stretches</a:t>
            </a:r>
          </a:p>
          <a:p>
            <a:r>
              <a:rPr lang="en-US" dirty="0" smtClean="0"/>
              <a:t>Word of the day</a:t>
            </a:r>
          </a:p>
          <a:p>
            <a:r>
              <a:rPr lang="en-US" dirty="0" err="1" smtClean="0"/>
              <a:t>Maths</a:t>
            </a:r>
            <a:endParaRPr lang="en-US" dirty="0" smtClean="0"/>
          </a:p>
          <a:p>
            <a:r>
              <a:rPr lang="en-US" dirty="0" smtClean="0"/>
              <a:t>Break and snack</a:t>
            </a:r>
          </a:p>
          <a:p>
            <a:r>
              <a:rPr lang="en-US" dirty="0" smtClean="0"/>
              <a:t>Spelling and languages</a:t>
            </a:r>
          </a:p>
          <a:p>
            <a:r>
              <a:rPr lang="en-US" dirty="0" smtClean="0"/>
              <a:t>12.00 PE with Joe Wicks</a:t>
            </a:r>
          </a:p>
          <a:p>
            <a:r>
              <a:rPr lang="en-US" dirty="0" smtClean="0"/>
              <a:t>Lunch and tidy up</a:t>
            </a:r>
          </a:p>
          <a:p>
            <a:r>
              <a:rPr lang="en-US" dirty="0" smtClean="0"/>
              <a:t>Pupil’s choice activity: coding, arts, science, </a:t>
            </a:r>
            <a:r>
              <a:rPr lang="en-US" dirty="0" err="1" smtClean="0"/>
              <a:t>etc</a:t>
            </a:r>
            <a:endParaRPr lang="en-US" dirty="0" smtClean="0"/>
          </a:p>
          <a:p>
            <a:r>
              <a:rPr lang="en-US" dirty="0" smtClean="0"/>
              <a:t>Break</a:t>
            </a:r>
          </a:p>
          <a:p>
            <a:r>
              <a:rPr lang="en-US" dirty="0" smtClean="0"/>
              <a:t>Pupil’s choice activity until 3pm</a:t>
            </a:r>
            <a:endParaRPr lang="en-US" dirty="0"/>
          </a:p>
        </p:txBody>
      </p:sp>
      <p:sp>
        <p:nvSpPr>
          <p:cNvPr id="5" name="Content Placeholder 3"/>
          <p:cNvSpPr txBox="1">
            <a:spLocks/>
          </p:cNvSpPr>
          <p:nvPr/>
        </p:nvSpPr>
        <p:spPr>
          <a:xfrm>
            <a:off x="6739206" y="1889400"/>
            <a:ext cx="4937684" cy="3461123"/>
          </a:xfrm>
          <a:prstGeom prst="rect">
            <a:avLst/>
          </a:prstGeom>
        </p:spPr>
        <p:txBody>
          <a:bodyPr vert="horz" lIns="0" tIns="0" rIns="0" bIns="0" rtlCol="0">
            <a:normAutofit fontScale="92500" lnSpcReduction="10000"/>
          </a:bodyPr>
          <a:lstStyle>
            <a:lvl1pPr marL="0" indent="0" algn="l" defTabSz="914400" rtl="0" eaLnBrk="1" latinLnBrk="0" hangingPunct="1">
              <a:lnSpc>
                <a:spcPct val="90000"/>
              </a:lnSpc>
              <a:spcBef>
                <a:spcPts val="0"/>
              </a:spcBef>
              <a:spcAft>
                <a:spcPts val="500"/>
              </a:spcAft>
              <a:buFont typeface="Arial" panose="020B0604020202020204" pitchFamily="34" charset="0"/>
              <a:buNone/>
              <a:defRPr sz="2000" kern="1200">
                <a:solidFill>
                  <a:schemeClr val="tx1"/>
                </a:solidFill>
                <a:latin typeface="+mn-lt"/>
                <a:ea typeface="+mn-ea"/>
                <a:cs typeface="+mn-cs"/>
              </a:defRPr>
            </a:lvl1pPr>
            <a:lvl2pPr marL="685800" indent="-228600" algn="l" defTabSz="914400" rtl="0" eaLnBrk="1" latinLnBrk="0" hangingPunct="1">
              <a:lnSpc>
                <a:spcPct val="90000"/>
              </a:lnSpc>
              <a:spcBef>
                <a:spcPts val="0"/>
              </a:spcBef>
              <a:spcAft>
                <a:spcPts val="500"/>
              </a:spcAft>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0"/>
              </a:spcBef>
              <a:spcAft>
                <a:spcPts val="500"/>
              </a:spcAft>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0"/>
              </a:spcBef>
              <a:spcAft>
                <a:spcPts val="500"/>
              </a:spcAft>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90000"/>
              </a:lnSpc>
              <a:spcBef>
                <a:spcPts val="0"/>
              </a:spcBef>
              <a:spcAft>
                <a:spcPts val="50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r>
              <a:rPr lang="en-US" dirty="0" smtClean="0"/>
              <a:t>After lunch: grown up work</a:t>
            </a:r>
          </a:p>
          <a:p>
            <a:pPr algn="r"/>
            <a:r>
              <a:rPr lang="en-US" dirty="0" smtClean="0"/>
              <a:t>Dog walk </a:t>
            </a:r>
          </a:p>
          <a:p>
            <a:pPr algn="r"/>
            <a:r>
              <a:rPr lang="en-US" dirty="0" smtClean="0"/>
              <a:t>Dinner and one last tidy up</a:t>
            </a:r>
          </a:p>
          <a:p>
            <a:pPr algn="r"/>
            <a:r>
              <a:rPr lang="en-US" dirty="0" smtClean="0"/>
              <a:t>Shower </a:t>
            </a:r>
          </a:p>
          <a:p>
            <a:pPr algn="r"/>
            <a:r>
              <a:rPr lang="en-US" dirty="0" smtClean="0"/>
              <a:t>Reading time</a:t>
            </a:r>
          </a:p>
          <a:p>
            <a:pPr algn="r"/>
            <a:r>
              <a:rPr lang="en-US" dirty="0" smtClean="0"/>
              <a:t>8.30pm Bed time</a:t>
            </a:r>
          </a:p>
          <a:p>
            <a:pPr algn="r"/>
            <a:r>
              <a:rPr lang="en-US" dirty="0" smtClean="0">
                <a:solidFill>
                  <a:srgbClr val="FF6600"/>
                </a:solidFill>
              </a:rPr>
              <a:t>Once the house is quiet I plan for the following day’s activities, food, </a:t>
            </a:r>
            <a:r>
              <a:rPr lang="en-US" dirty="0" err="1" smtClean="0">
                <a:solidFill>
                  <a:srgbClr val="FF6600"/>
                </a:solidFill>
              </a:rPr>
              <a:t>etc</a:t>
            </a:r>
            <a:endParaRPr lang="en-US" dirty="0" smtClean="0">
              <a:solidFill>
                <a:srgbClr val="FF6600"/>
              </a:solidFill>
            </a:endParaRPr>
          </a:p>
          <a:p>
            <a:pPr algn="r"/>
            <a:endParaRPr lang="en-US" dirty="0"/>
          </a:p>
          <a:p>
            <a:pPr algn="r"/>
            <a:r>
              <a:rPr lang="en-US" dirty="0" smtClean="0">
                <a:solidFill>
                  <a:schemeClr val="accent4">
                    <a:lumMod val="60000"/>
                    <a:lumOff val="40000"/>
                  </a:schemeClr>
                </a:solidFill>
              </a:rPr>
              <a:t>In the afternoon the only rule is: “don’t bother me, I won’t bother you”</a:t>
            </a:r>
          </a:p>
          <a:p>
            <a:pPr algn="r"/>
            <a:r>
              <a:rPr lang="en-US" dirty="0" smtClean="0">
                <a:solidFill>
                  <a:schemeClr val="accent4">
                    <a:lumMod val="60000"/>
                    <a:lumOff val="40000"/>
                  </a:schemeClr>
                </a:solidFill>
              </a:rPr>
              <a:t>I try my best to rope in everyone for tidy up</a:t>
            </a:r>
            <a:endParaRPr lang="en-US" dirty="0">
              <a:solidFill>
                <a:schemeClr val="accent4">
                  <a:lumMod val="60000"/>
                  <a:lumOff val="40000"/>
                </a:schemeClr>
              </a:solidFill>
            </a:endParaRPr>
          </a:p>
        </p:txBody>
      </p:sp>
      <p:pic>
        <p:nvPicPr>
          <p:cNvPr id="8" name="Picture 7" descr="james-besser-df80NBQyziU-unsplash.jpg"/>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4073542" y="1680223"/>
            <a:ext cx="3613405" cy="2408936"/>
          </a:xfrm>
          <a:prstGeom prst="rect">
            <a:avLst/>
          </a:prstGeom>
        </p:spPr>
      </p:pic>
    </p:spTree>
    <p:extLst>
      <p:ext uri="{BB962C8B-B14F-4D97-AF65-F5344CB8AC3E}">
        <p14:creationId xmlns:p14="http://schemas.microsoft.com/office/powerpoint/2010/main" val="270008056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9498" y="487166"/>
            <a:ext cx="11148740" cy="487396"/>
          </a:xfrm>
        </p:spPr>
        <p:txBody>
          <a:bodyPr/>
          <a:lstStyle/>
          <a:p>
            <a:r>
              <a:rPr lang="en-US" dirty="0" smtClean="0"/>
              <a:t>Further useful tools</a:t>
            </a:r>
            <a:endParaRPr lang="en-US" dirty="0"/>
          </a:p>
        </p:txBody>
      </p:sp>
      <p:sp>
        <p:nvSpPr>
          <p:cNvPr id="3" name="Text Placeholder 2"/>
          <p:cNvSpPr>
            <a:spLocks noGrp="1"/>
          </p:cNvSpPr>
          <p:nvPr>
            <p:ph type="body" sz="quarter" idx="15"/>
          </p:nvPr>
        </p:nvSpPr>
        <p:spPr/>
        <p:txBody>
          <a:bodyPr/>
          <a:lstStyle/>
          <a:p>
            <a:r>
              <a:rPr lang="en-US" dirty="0"/>
              <a:t>f</a:t>
            </a:r>
            <a:r>
              <a:rPr lang="en-US" dirty="0" smtClean="0"/>
              <a:t>or home working</a:t>
            </a:r>
            <a:endParaRPr lang="en-US" dirty="0"/>
          </a:p>
        </p:txBody>
      </p:sp>
      <p:sp>
        <p:nvSpPr>
          <p:cNvPr id="4" name="Content Placeholder 3"/>
          <p:cNvSpPr>
            <a:spLocks noGrp="1"/>
          </p:cNvSpPr>
          <p:nvPr>
            <p:ph idx="16"/>
          </p:nvPr>
        </p:nvSpPr>
        <p:spPr>
          <a:xfrm>
            <a:off x="529499" y="1660739"/>
            <a:ext cx="5993528" cy="4183532"/>
          </a:xfrm>
        </p:spPr>
        <p:txBody>
          <a:bodyPr>
            <a:noAutofit/>
          </a:bodyPr>
          <a:lstStyle/>
          <a:p>
            <a:r>
              <a:rPr lang="en-GB" sz="1200" b="1" dirty="0" err="1"/>
              <a:t>Toggl</a:t>
            </a:r>
            <a:endParaRPr lang="en-GB" sz="1200" dirty="0"/>
          </a:p>
          <a:p>
            <a:r>
              <a:rPr lang="en-GB" sz="1200" dirty="0"/>
              <a:t>If you want a free time tracker that allows you to label how you've spent every minute of every day, </a:t>
            </a:r>
            <a:r>
              <a:rPr lang="en-GB" sz="1200" u="sng" dirty="0">
                <a:hlinkClick r:id="rId3"/>
              </a:rPr>
              <a:t>Toggl</a:t>
            </a:r>
            <a:r>
              <a:rPr lang="en-GB" sz="1200" dirty="0"/>
              <a:t> is for you. It's a great tool for personal productivity </a:t>
            </a:r>
            <a:r>
              <a:rPr lang="en-GB" sz="1200" dirty="0" smtClean="0"/>
              <a:t>measuring.</a:t>
            </a:r>
            <a:r>
              <a:rPr lang="en-GB" sz="1200" dirty="0"/>
              <a:t/>
            </a:r>
            <a:br>
              <a:rPr lang="en-GB" sz="1200" dirty="0"/>
            </a:br>
            <a:endParaRPr lang="en-GB" sz="1200" dirty="0"/>
          </a:p>
          <a:p>
            <a:r>
              <a:rPr lang="en-GB" sz="1200" dirty="0"/>
              <a:t>10to8 Appointment Scheduling Software</a:t>
            </a:r>
          </a:p>
          <a:p>
            <a:r>
              <a:rPr lang="en-GB" sz="1200" dirty="0"/>
              <a:t>It is important that remote teams constantly stay in touch and have regular catch-ups. </a:t>
            </a:r>
            <a:r>
              <a:rPr lang="en-GB" sz="1200" u="sng" dirty="0">
                <a:hlinkClick r:id="rId4"/>
              </a:rPr>
              <a:t>10to8 Appointment Scheduling </a:t>
            </a:r>
            <a:r>
              <a:rPr lang="en-GB" sz="1200" u="sng" dirty="0" smtClean="0">
                <a:hlinkClick r:id="rId4"/>
              </a:rPr>
              <a:t>Software</a:t>
            </a:r>
            <a:r>
              <a:rPr lang="en-GB" sz="1200" u="sng" dirty="0" smtClean="0"/>
              <a:t> </a:t>
            </a:r>
            <a:r>
              <a:rPr lang="en-GB" sz="1200" dirty="0" smtClean="0"/>
              <a:t>will </a:t>
            </a:r>
            <a:r>
              <a:rPr lang="en-GB" sz="1200" dirty="0"/>
              <a:t>make it easy to arrange recurring meetings, like daily </a:t>
            </a:r>
            <a:r>
              <a:rPr lang="en-GB" sz="1200" dirty="0" err="1"/>
              <a:t>standups</a:t>
            </a:r>
            <a:r>
              <a:rPr lang="en-GB" sz="1200" dirty="0"/>
              <a:t> and weekly team meetings, as well as ad-hoc phone calls at times that are convenient for all participants.</a:t>
            </a:r>
          </a:p>
          <a:p>
            <a:r>
              <a:rPr lang="en-GB" sz="1200" dirty="0"/>
              <a:t>10to8 can handle staff members in multiple time zones, so if you have a team spread worldwide, that’s not a problem at all. Thanks to the native </a:t>
            </a:r>
            <a:r>
              <a:rPr lang="en-GB" sz="1200" u="sng" dirty="0">
                <a:hlinkClick r:id="rId5"/>
              </a:rPr>
              <a:t>Zoom integration</a:t>
            </a:r>
            <a:r>
              <a:rPr lang="en-GB" sz="1200" dirty="0"/>
              <a:t>, it’s dead easy to hop on a video call straight from your diary. </a:t>
            </a:r>
          </a:p>
          <a:p>
            <a:r>
              <a:rPr lang="en-GB" sz="1200" dirty="0"/>
              <a:t/>
            </a:r>
            <a:br>
              <a:rPr lang="en-GB" sz="1200" dirty="0"/>
            </a:br>
            <a:endParaRPr lang="en-GB" sz="1200" dirty="0"/>
          </a:p>
          <a:p>
            <a:r>
              <a:rPr lang="en-GB" sz="1200" dirty="0" err="1"/>
              <a:t>Krisp</a:t>
            </a:r>
            <a:endParaRPr lang="en-GB" sz="1200" dirty="0"/>
          </a:p>
          <a:p>
            <a:r>
              <a:rPr lang="en-GB" sz="1200" u="sng" dirty="0">
                <a:hlinkClick r:id="rId6"/>
              </a:rPr>
              <a:t>Krisp</a:t>
            </a:r>
            <a:r>
              <a:rPr lang="en-GB" sz="1200" dirty="0"/>
              <a:t> is a simple yet incredibly powerful noise-</a:t>
            </a:r>
            <a:r>
              <a:rPr lang="en-GB" sz="1200" dirty="0" err="1"/>
              <a:t>canceling</a:t>
            </a:r>
            <a:r>
              <a:rPr lang="en-GB" sz="1200" dirty="0"/>
              <a:t> app. So if you ever take phone calls from non-soundproofed rooms, you’ll definitely need it.</a:t>
            </a:r>
          </a:p>
          <a:p>
            <a:r>
              <a:rPr lang="en-GB" sz="1200" dirty="0"/>
              <a:t>Be it a video call with your teammates, an important conference call with partners or a short voicemail to a client, </a:t>
            </a:r>
            <a:r>
              <a:rPr lang="en-GB" sz="1200" dirty="0" err="1"/>
              <a:t>Krisp</a:t>
            </a:r>
            <a:r>
              <a:rPr lang="en-GB" sz="1200" dirty="0"/>
              <a:t> will come in handy. It supports microphones, headphones, and speakers, and it is perfect for remote teams, online teachers, podcasters and even call </a:t>
            </a:r>
            <a:r>
              <a:rPr lang="en-GB" sz="1200" dirty="0" err="1"/>
              <a:t>centers</a:t>
            </a:r>
            <a:r>
              <a:rPr lang="en-GB" sz="1200" dirty="0"/>
              <a:t>.</a:t>
            </a:r>
          </a:p>
          <a:p>
            <a:endParaRPr lang="en-US" sz="1200" dirty="0"/>
          </a:p>
        </p:txBody>
      </p:sp>
      <p:pic>
        <p:nvPicPr>
          <p:cNvPr id="5" name="Picture 4" descr="aleks-dorohovich-nJdwUHmaY8A-unsplash.jpg"/>
          <p:cNvPicPr>
            <a:picLocks noChangeAspect="1"/>
          </p:cNvPicPr>
          <p:nvPr/>
        </p:nvPicPr>
        <p:blipFill>
          <a:blip r:embed="rId7" cstate="email">
            <a:extLst>
              <a:ext uri="{28A0092B-C50C-407E-A947-70E740481C1C}">
                <a14:useLocalDpi xmlns:a14="http://schemas.microsoft.com/office/drawing/2010/main"/>
              </a:ext>
            </a:extLst>
          </a:blip>
          <a:stretch>
            <a:fillRect/>
          </a:stretch>
        </p:blipFill>
        <p:spPr>
          <a:xfrm>
            <a:off x="7046074" y="-65320"/>
            <a:ext cx="5145926" cy="3452117"/>
          </a:xfrm>
          <a:prstGeom prst="rect">
            <a:avLst/>
          </a:prstGeom>
        </p:spPr>
      </p:pic>
      <p:sp>
        <p:nvSpPr>
          <p:cNvPr id="7" name="TextBox 6"/>
          <p:cNvSpPr txBox="1"/>
          <p:nvPr/>
        </p:nvSpPr>
        <p:spPr>
          <a:xfrm>
            <a:off x="7046075" y="3539247"/>
            <a:ext cx="4891926" cy="2585323"/>
          </a:xfrm>
          <a:prstGeom prst="rect">
            <a:avLst/>
          </a:prstGeom>
          <a:noFill/>
        </p:spPr>
        <p:txBody>
          <a:bodyPr wrap="square" rtlCol="0">
            <a:spAutoFit/>
          </a:bodyPr>
          <a:lstStyle/>
          <a:p>
            <a:r>
              <a:rPr lang="en-GB" sz="1200" b="1" dirty="0" err="1"/>
              <a:t>Trello</a:t>
            </a:r>
            <a:endParaRPr lang="en-GB" sz="1200" dirty="0"/>
          </a:p>
          <a:p>
            <a:r>
              <a:rPr lang="en-GB" sz="1200" b="1" dirty="0" err="1"/>
              <a:t>Trello</a:t>
            </a:r>
            <a:r>
              <a:rPr lang="en-GB" sz="1200" dirty="0"/>
              <a:t> is a collaboration tool that organizes your projects into boards. In one glance, </a:t>
            </a:r>
            <a:r>
              <a:rPr lang="en-GB" sz="1200" b="1" dirty="0" err="1"/>
              <a:t>Trello</a:t>
            </a:r>
            <a:r>
              <a:rPr lang="en-GB" sz="1200" dirty="0"/>
              <a:t> tells you what's being worked on, who's working on what, and where something is in a process. Imagine a white board, filled with lists of sticky notes, with each note as a task for you and your team</a:t>
            </a:r>
            <a:r>
              <a:rPr lang="en-GB" sz="1200" dirty="0" smtClean="0"/>
              <a:t>.</a:t>
            </a:r>
          </a:p>
          <a:p>
            <a:endParaRPr lang="en-GB" sz="1200" dirty="0" smtClean="0"/>
          </a:p>
          <a:p>
            <a:r>
              <a:rPr lang="en-GB" sz="1200" b="1" dirty="0" err="1"/>
              <a:t>Focusmate</a:t>
            </a:r>
            <a:r>
              <a:rPr lang="en-GB" sz="1200" dirty="0"/>
              <a:t> virtual </a:t>
            </a:r>
            <a:r>
              <a:rPr lang="en-GB" sz="1200" dirty="0" err="1"/>
              <a:t>coworking</a:t>
            </a:r>
            <a:r>
              <a:rPr lang="en-GB" sz="1200" dirty="0"/>
              <a:t> provides accountability exactly when and how you need it to get things done—live, "in person" from another human being.</a:t>
            </a:r>
          </a:p>
          <a:p>
            <a:r>
              <a:rPr lang="en-US" sz="1200" dirty="0"/>
              <a:t> </a:t>
            </a:r>
            <a:endParaRPr lang="en-GB" sz="1200" dirty="0"/>
          </a:p>
          <a:p>
            <a:endParaRPr lang="en-GB" sz="1200" dirty="0"/>
          </a:p>
          <a:p>
            <a:endParaRPr lang="en-US" sz="1200" dirty="0"/>
          </a:p>
        </p:txBody>
      </p:sp>
    </p:spTree>
    <p:extLst>
      <p:ext uri="{BB962C8B-B14F-4D97-AF65-F5344CB8AC3E}">
        <p14:creationId xmlns:p14="http://schemas.microsoft.com/office/powerpoint/2010/main" val="412117530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Ideas to inspire you</a:t>
            </a:r>
            <a:endParaRPr lang="en-US" dirty="0"/>
          </a:p>
        </p:txBody>
      </p:sp>
      <p:sp>
        <p:nvSpPr>
          <p:cNvPr id="3" name="Text Placeholder 2"/>
          <p:cNvSpPr>
            <a:spLocks noGrp="1"/>
          </p:cNvSpPr>
          <p:nvPr>
            <p:ph type="body" sz="quarter" idx="15"/>
          </p:nvPr>
        </p:nvSpPr>
        <p:spPr/>
        <p:txBody>
          <a:bodyPr/>
          <a:lstStyle/>
          <a:p>
            <a:r>
              <a:rPr lang="en-US" dirty="0" smtClean="0"/>
              <a:t>Work smarter, think out of the box</a:t>
            </a:r>
            <a:endParaRPr lang="en-US" dirty="0"/>
          </a:p>
        </p:txBody>
      </p:sp>
      <p:sp>
        <p:nvSpPr>
          <p:cNvPr id="4" name="Content Placeholder 3"/>
          <p:cNvSpPr>
            <a:spLocks noGrp="1"/>
          </p:cNvSpPr>
          <p:nvPr>
            <p:ph idx="16"/>
          </p:nvPr>
        </p:nvSpPr>
        <p:spPr>
          <a:xfrm>
            <a:off x="529498" y="1911604"/>
            <a:ext cx="5953685" cy="4079808"/>
          </a:xfrm>
        </p:spPr>
        <p:txBody>
          <a:bodyPr>
            <a:normAutofit fontScale="92500" lnSpcReduction="10000"/>
          </a:bodyPr>
          <a:lstStyle/>
          <a:p>
            <a:r>
              <a:rPr lang="en-US" u="sng" dirty="0">
                <a:hlinkClick r:id="rId2"/>
              </a:rPr>
              <a:t>https://www.ted.com/playlists/60/</a:t>
            </a:r>
            <a:r>
              <a:rPr lang="en-US" u="sng" dirty="0" smtClean="0">
                <a:hlinkClick r:id="rId2"/>
              </a:rPr>
              <a:t>work_smarter</a:t>
            </a:r>
            <a:endParaRPr lang="en-US" u="sng" dirty="0" smtClean="0"/>
          </a:p>
          <a:p>
            <a:endParaRPr lang="en-US" u="sng" dirty="0"/>
          </a:p>
          <a:p>
            <a:r>
              <a:rPr lang="en-GB" dirty="0"/>
              <a:t>We believe we should work hard in order to be happy, but could we be thinking about things backwards? In this fast-moving and very funny talk, psychologist Shawn </a:t>
            </a:r>
            <a:r>
              <a:rPr lang="en-GB" dirty="0" err="1"/>
              <a:t>Achor</a:t>
            </a:r>
            <a:r>
              <a:rPr lang="en-GB" dirty="0"/>
              <a:t> argues that, actually, happiness inspires us to be more productive.</a:t>
            </a:r>
          </a:p>
          <a:p>
            <a:r>
              <a:rPr lang="en-GB" dirty="0" smtClean="0"/>
              <a:t>“Normal is merely average”</a:t>
            </a:r>
          </a:p>
          <a:p>
            <a:r>
              <a:rPr lang="en-GB" dirty="0" smtClean="0"/>
              <a:t>“The lens through which your brain views the world shapes your reality.”</a:t>
            </a:r>
          </a:p>
          <a:p>
            <a:r>
              <a:rPr lang="en-GB" dirty="0" smtClean="0"/>
              <a:t>“90% of your long term happiness can be predicted by the way your brain processes the world.”</a:t>
            </a:r>
            <a:r>
              <a:rPr lang="en-GB" dirty="0"/>
              <a:t> </a:t>
            </a:r>
          </a:p>
          <a:p>
            <a:r>
              <a:rPr lang="en-GB" dirty="0" smtClean="0"/>
              <a:t> </a:t>
            </a:r>
            <a:r>
              <a:rPr lang="en-GB" dirty="0">
                <a:hlinkClick r:id="rId3"/>
              </a:rPr>
              <a:t>https://www.ted.com/talks/shawn_achor_the_happy_secret_to_better_work</a:t>
            </a:r>
            <a:endParaRPr lang="en-GB" dirty="0"/>
          </a:p>
          <a:p>
            <a:endParaRPr lang="en-US" dirty="0"/>
          </a:p>
        </p:txBody>
      </p:sp>
      <p:sp>
        <p:nvSpPr>
          <p:cNvPr id="5" name="TextBox 4"/>
          <p:cNvSpPr txBox="1"/>
          <p:nvPr/>
        </p:nvSpPr>
        <p:spPr>
          <a:xfrm>
            <a:off x="7261412" y="1746606"/>
            <a:ext cx="4726620" cy="1200329"/>
          </a:xfrm>
          <a:prstGeom prst="rect">
            <a:avLst/>
          </a:prstGeom>
          <a:noFill/>
        </p:spPr>
        <p:txBody>
          <a:bodyPr wrap="square" rtlCol="0">
            <a:spAutoFit/>
          </a:bodyPr>
          <a:lstStyle/>
          <a:p>
            <a:pPr algn="r"/>
            <a:r>
              <a:rPr lang="en-GB" dirty="0"/>
              <a:t>"</a:t>
            </a:r>
            <a:r>
              <a:rPr lang="en-GB" b="1" dirty="0"/>
              <a:t>Blame is not for failure</a:t>
            </a:r>
            <a:r>
              <a:rPr lang="en-GB" dirty="0"/>
              <a:t>. It is for </a:t>
            </a:r>
            <a:r>
              <a:rPr lang="en-GB" b="1" dirty="0"/>
              <a:t>failing</a:t>
            </a:r>
            <a:r>
              <a:rPr lang="en-GB" dirty="0"/>
              <a:t> to help or ask for help.” </a:t>
            </a:r>
            <a:endParaRPr lang="en-GB" dirty="0" smtClean="0"/>
          </a:p>
          <a:p>
            <a:pPr algn="r"/>
            <a:r>
              <a:rPr lang="en-GB" b="1" dirty="0" smtClean="0"/>
              <a:t>LEGO </a:t>
            </a:r>
            <a:r>
              <a:rPr lang="en-GB" b="1" dirty="0"/>
              <a:t>Group's</a:t>
            </a:r>
            <a:r>
              <a:rPr lang="en-GB" dirty="0"/>
              <a:t> former </a:t>
            </a:r>
            <a:r>
              <a:rPr lang="en-GB" b="1" dirty="0"/>
              <a:t>CEO</a:t>
            </a:r>
            <a:endParaRPr lang="en-GB" dirty="0"/>
          </a:p>
          <a:p>
            <a:pPr algn="r"/>
            <a:endParaRPr lang="en-US" dirty="0"/>
          </a:p>
        </p:txBody>
      </p:sp>
      <p:pic>
        <p:nvPicPr>
          <p:cNvPr id="6" name="Picture 5" descr="Screen Shot 2020-03-31 at 13.39.34.png"/>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6727324" y="2827406"/>
            <a:ext cx="5260708" cy="2850242"/>
          </a:xfrm>
          <a:prstGeom prst="rect">
            <a:avLst/>
          </a:prstGeom>
        </p:spPr>
      </p:pic>
    </p:spTree>
    <p:extLst>
      <p:ext uri="{BB962C8B-B14F-4D97-AF65-F5344CB8AC3E}">
        <p14:creationId xmlns:p14="http://schemas.microsoft.com/office/powerpoint/2010/main" val="18072047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2"/>
          </p:nvPr>
        </p:nvSpPr>
        <p:spPr/>
        <p:txBody>
          <a:bodyPr/>
          <a:lstStyle/>
          <a:p>
            <a:r>
              <a:rPr lang="en-US" dirty="0" smtClean="0"/>
              <a:t>Thank you!</a:t>
            </a:r>
          </a:p>
          <a:p>
            <a:endParaRPr lang="en-US" dirty="0"/>
          </a:p>
          <a:p>
            <a:r>
              <a:rPr lang="en-US" sz="2000" dirty="0" smtClean="0"/>
              <a:t>  </a:t>
            </a:r>
            <a:r>
              <a:rPr lang="en-US" sz="2000" dirty="0" err="1" smtClean="0"/>
              <a:t>ina@biscottidigital.co.uk</a:t>
            </a:r>
            <a:endParaRPr lang="en-US" sz="2000" dirty="0"/>
          </a:p>
        </p:txBody>
      </p:sp>
    </p:spTree>
    <p:extLst>
      <p:ext uri="{BB962C8B-B14F-4D97-AF65-F5344CB8AC3E}">
        <p14:creationId xmlns:p14="http://schemas.microsoft.com/office/powerpoint/2010/main" val="21640917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4"/>
          <p:cNvSpPr>
            <a:spLocks noGrp="1"/>
          </p:cNvSpPr>
          <p:nvPr>
            <p:ph type="body" sz="quarter" idx="14"/>
          </p:nvPr>
        </p:nvSpPr>
        <p:spPr>
          <a:xfrm>
            <a:off x="536119" y="1629741"/>
            <a:ext cx="10769189" cy="3496441"/>
          </a:xfrm>
        </p:spPr>
        <p:txBody>
          <a:bodyPr/>
          <a:lstStyle/>
          <a:p>
            <a:pPr marL="685800" indent="-685800">
              <a:buFont typeface="Arial" panose="020B0604020202020204" pitchFamily="34" charset="0"/>
              <a:buChar char="•"/>
            </a:pPr>
            <a:r>
              <a:rPr lang="en-GB" sz="3000" dirty="0" smtClean="0"/>
              <a:t>Offices in Kirkintilloch and Milngavie</a:t>
            </a:r>
          </a:p>
          <a:p>
            <a:pPr marL="685800" indent="-685800">
              <a:buFont typeface="Arial" panose="020B0604020202020204" pitchFamily="34" charset="0"/>
              <a:buChar char="•"/>
            </a:pPr>
            <a:r>
              <a:rPr lang="en-GB" sz="3000" dirty="0" smtClean="0"/>
              <a:t>Here to support both people planning on setting up their own business and existing companies within East Dunbartonshire</a:t>
            </a:r>
          </a:p>
          <a:p>
            <a:pPr marL="685800" indent="-685800">
              <a:buFont typeface="Arial" panose="020B0604020202020204" pitchFamily="34" charset="0"/>
              <a:buChar char="•"/>
            </a:pPr>
            <a:r>
              <a:rPr lang="en-GB" sz="3000" dirty="0" smtClean="0"/>
              <a:t>We provide practical assistance, training workshops, networking opportunities and information on the support available throughout the enterprise network and beyond</a:t>
            </a:r>
          </a:p>
          <a:p>
            <a:pPr marL="685800" indent="-685800">
              <a:buFont typeface="Arial" panose="020B0604020202020204" pitchFamily="34" charset="0"/>
              <a:buChar char="•"/>
            </a:pPr>
            <a:r>
              <a:rPr lang="en-GB" sz="3000" dirty="0" smtClean="0"/>
              <a:t>Call 0141 578 8530 to arrange to meet a Business Adviser</a:t>
            </a:r>
          </a:p>
          <a:p>
            <a:endParaRPr lang="en-GB" sz="3200" dirty="0"/>
          </a:p>
        </p:txBody>
      </p:sp>
      <p:sp>
        <p:nvSpPr>
          <p:cNvPr id="10" name="Title 5"/>
          <p:cNvSpPr>
            <a:spLocks noGrp="1"/>
          </p:cNvSpPr>
          <p:nvPr>
            <p:ph type="title"/>
          </p:nvPr>
        </p:nvSpPr>
        <p:spPr>
          <a:xfrm>
            <a:off x="411430" y="463334"/>
            <a:ext cx="11369140" cy="629249"/>
          </a:xfrm>
        </p:spPr>
        <p:txBody>
          <a:bodyPr/>
          <a:lstStyle/>
          <a:p>
            <a:pPr algn="ctr"/>
            <a:r>
              <a:rPr lang="en-GB" dirty="0" smtClean="0"/>
              <a:t>Business Gateway East Dunbartonshire</a:t>
            </a:r>
            <a:endParaRPr lang="en-GB" dirty="0"/>
          </a:p>
        </p:txBody>
      </p:sp>
    </p:spTree>
    <p:extLst>
      <p:ext uri="{BB962C8B-B14F-4D97-AF65-F5344CB8AC3E}">
        <p14:creationId xmlns:p14="http://schemas.microsoft.com/office/powerpoint/2010/main" val="153380975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016823" y="712529"/>
            <a:ext cx="6710405" cy="629249"/>
          </a:xfrm>
        </p:spPr>
        <p:txBody>
          <a:bodyPr/>
          <a:lstStyle/>
          <a:p>
            <a:r>
              <a:rPr lang="en-US" dirty="0" smtClean="0"/>
              <a:t>Main talking points</a:t>
            </a:r>
            <a:endParaRPr lang="en-US" dirty="0"/>
          </a:p>
        </p:txBody>
      </p:sp>
      <p:sp>
        <p:nvSpPr>
          <p:cNvPr id="6" name="Text Placeholder 5"/>
          <p:cNvSpPr>
            <a:spLocks noGrp="1"/>
          </p:cNvSpPr>
          <p:nvPr>
            <p:ph type="body" sz="quarter" idx="16"/>
          </p:nvPr>
        </p:nvSpPr>
        <p:spPr>
          <a:xfrm>
            <a:off x="1016823" y="1754485"/>
            <a:ext cx="7356492" cy="2087997"/>
          </a:xfrm>
        </p:spPr>
        <p:txBody>
          <a:bodyPr>
            <a:noAutofit/>
          </a:bodyPr>
          <a:lstStyle/>
          <a:p>
            <a:r>
              <a:rPr lang="en-GB" sz="2400" dirty="0" smtClean="0"/>
              <a:t>1. Space</a:t>
            </a:r>
          </a:p>
          <a:p>
            <a:endParaRPr lang="en-GB" sz="2400" dirty="0" smtClean="0"/>
          </a:p>
          <a:p>
            <a:r>
              <a:rPr lang="en-GB" sz="2400" dirty="0" smtClean="0"/>
              <a:t>2. Routine</a:t>
            </a:r>
          </a:p>
          <a:p>
            <a:endParaRPr lang="en-GB" sz="2400" dirty="0" smtClean="0"/>
          </a:p>
          <a:p>
            <a:r>
              <a:rPr lang="en-GB" sz="2400" dirty="0" smtClean="0"/>
              <a:t>3. Method</a:t>
            </a:r>
          </a:p>
          <a:p>
            <a:endParaRPr lang="en-GB" sz="2400" dirty="0" smtClean="0"/>
          </a:p>
          <a:p>
            <a:r>
              <a:rPr lang="en-GB" sz="2400" dirty="0" smtClean="0"/>
              <a:t>4. Planning</a:t>
            </a:r>
          </a:p>
          <a:p>
            <a:endParaRPr lang="en-GB" sz="2400" dirty="0" smtClean="0"/>
          </a:p>
          <a:p>
            <a:r>
              <a:rPr lang="en-GB" sz="2400" dirty="0" smtClean="0"/>
              <a:t>5. Inspiration and tools</a:t>
            </a:r>
            <a:endParaRPr lang="en-US" sz="2400" dirty="0"/>
          </a:p>
        </p:txBody>
      </p:sp>
      <p:pic>
        <p:nvPicPr>
          <p:cNvPr id="8" name="Picture 7" descr="austin-distel-VwsuhJ9uee4-unsplash.jpg"/>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5592862" y="1750718"/>
            <a:ext cx="5666276" cy="3777517"/>
          </a:xfrm>
          <a:prstGeom prst="rect">
            <a:avLst/>
          </a:prstGeom>
        </p:spPr>
      </p:pic>
    </p:spTree>
    <p:extLst>
      <p:ext uri="{BB962C8B-B14F-4D97-AF65-F5344CB8AC3E}">
        <p14:creationId xmlns:p14="http://schemas.microsoft.com/office/powerpoint/2010/main" val="427833034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918" y="487187"/>
            <a:ext cx="11148740" cy="487396"/>
          </a:xfrm>
        </p:spPr>
        <p:txBody>
          <a:bodyPr/>
          <a:lstStyle/>
          <a:p>
            <a:r>
              <a:rPr lang="en-US" dirty="0" smtClean="0"/>
              <a:t>Let’s get to know each other!</a:t>
            </a:r>
            <a:endParaRPr lang="en-US" dirty="0"/>
          </a:p>
        </p:txBody>
      </p:sp>
      <p:sp>
        <p:nvSpPr>
          <p:cNvPr id="3" name="Text Placeholder 2"/>
          <p:cNvSpPr>
            <a:spLocks noGrp="1"/>
          </p:cNvSpPr>
          <p:nvPr>
            <p:ph type="body" sz="quarter" idx="15"/>
          </p:nvPr>
        </p:nvSpPr>
        <p:spPr>
          <a:xfrm>
            <a:off x="656204" y="974604"/>
            <a:ext cx="11139454" cy="488957"/>
          </a:xfrm>
        </p:spPr>
        <p:txBody>
          <a:bodyPr/>
          <a:lstStyle/>
          <a:p>
            <a:r>
              <a:rPr lang="en-US" dirty="0" smtClean="0"/>
              <a:t>Ina Pabat-Stroe</a:t>
            </a:r>
            <a:endParaRPr lang="en-US" dirty="0"/>
          </a:p>
        </p:txBody>
      </p:sp>
      <p:sp>
        <p:nvSpPr>
          <p:cNvPr id="4" name="Content Placeholder 3"/>
          <p:cNvSpPr>
            <a:spLocks noGrp="1"/>
          </p:cNvSpPr>
          <p:nvPr>
            <p:ph idx="16"/>
          </p:nvPr>
        </p:nvSpPr>
        <p:spPr>
          <a:xfrm>
            <a:off x="646918" y="2265523"/>
            <a:ext cx="5740395" cy="2777034"/>
          </a:xfrm>
        </p:spPr>
        <p:txBody>
          <a:bodyPr>
            <a:normAutofit lnSpcReduction="10000"/>
          </a:bodyPr>
          <a:lstStyle/>
          <a:p>
            <a:r>
              <a:rPr lang="en-GB" b="1" dirty="0"/>
              <a:t>Owner Biscotti </a:t>
            </a:r>
            <a:r>
              <a:rPr lang="en-GB" b="1" dirty="0" smtClean="0"/>
              <a:t>Digital </a:t>
            </a:r>
            <a:r>
              <a:rPr lang="mr-IN" b="1" dirty="0" smtClean="0"/>
              <a:t>–</a:t>
            </a:r>
            <a:r>
              <a:rPr lang="en-GB" b="1" dirty="0" smtClean="0"/>
              <a:t> organiser of Work Jam</a:t>
            </a:r>
            <a:endParaRPr lang="en-GB" dirty="0"/>
          </a:p>
          <a:p>
            <a:r>
              <a:rPr lang="en-GB" b="1" dirty="0"/>
              <a:t>Publisher of that ilk</a:t>
            </a:r>
            <a:r>
              <a:rPr lang="en-GB" b="1" dirty="0" smtClean="0"/>
              <a:t>. </a:t>
            </a:r>
            <a:r>
              <a:rPr lang="mr-IN" b="1" dirty="0" smtClean="0"/>
              <a:t>–</a:t>
            </a:r>
            <a:r>
              <a:rPr lang="en-GB" b="1" dirty="0" smtClean="0"/>
              <a:t> your </a:t>
            </a:r>
            <a:r>
              <a:rPr lang="en-GB" b="1" dirty="0" err="1" smtClean="0"/>
              <a:t>ultra_local</a:t>
            </a:r>
            <a:r>
              <a:rPr lang="en-GB" b="1" dirty="0" smtClean="0"/>
              <a:t> guide to Bearsden and Milngavie</a:t>
            </a:r>
            <a:endParaRPr lang="en-GB" dirty="0"/>
          </a:p>
          <a:p>
            <a:r>
              <a:rPr lang="en-US" dirty="0"/>
              <a:t> </a:t>
            </a:r>
            <a:endParaRPr lang="en-GB" dirty="0"/>
          </a:p>
          <a:p>
            <a:r>
              <a:rPr lang="en-GB" dirty="0"/>
              <a:t>More </a:t>
            </a:r>
            <a:r>
              <a:rPr lang="en-GB" dirty="0" smtClean="0"/>
              <a:t>than15 </a:t>
            </a:r>
            <a:r>
              <a:rPr lang="en-GB" dirty="0"/>
              <a:t>years in </a:t>
            </a:r>
            <a:r>
              <a:rPr lang="en-GB" dirty="0" smtClean="0"/>
              <a:t>marketing</a:t>
            </a:r>
            <a:endParaRPr lang="en-GB" dirty="0"/>
          </a:p>
          <a:p>
            <a:r>
              <a:rPr lang="en-GB" dirty="0" smtClean="0"/>
              <a:t>Worked for IT corporations like Xerox and Symantec</a:t>
            </a:r>
          </a:p>
          <a:p>
            <a:r>
              <a:rPr lang="en-GB" dirty="0" smtClean="0"/>
              <a:t>Digital marketing in agency</a:t>
            </a:r>
          </a:p>
          <a:p>
            <a:r>
              <a:rPr lang="en-GB" dirty="0" smtClean="0"/>
              <a:t>Small business and start up projects</a:t>
            </a:r>
          </a:p>
          <a:p>
            <a:endParaRPr lang="en-US" dirty="0"/>
          </a:p>
        </p:txBody>
      </p:sp>
      <p:pic>
        <p:nvPicPr>
          <p:cNvPr id="5" name="Picture 4" descr="That Ilk. Summer Issue.jpg"/>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0318375" y="974604"/>
            <a:ext cx="1577882" cy="2041964"/>
          </a:xfrm>
          <a:prstGeom prst="rect">
            <a:avLst/>
          </a:prstGeom>
        </p:spPr>
      </p:pic>
      <p:pic>
        <p:nvPicPr>
          <p:cNvPr id="6" name="Picture 5" descr="That Ilk Bearsden and Milngavie first cover.jpg"/>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6969332" y="974583"/>
            <a:ext cx="1551196" cy="2009646"/>
          </a:xfrm>
          <a:prstGeom prst="rect">
            <a:avLst/>
          </a:prstGeom>
        </p:spPr>
      </p:pic>
      <p:pic>
        <p:nvPicPr>
          <p:cNvPr id="7" name="Picture 6" descr="That Ilk 02 cover.png"/>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8630866" y="974604"/>
            <a:ext cx="1552892" cy="2009625"/>
          </a:xfrm>
          <a:prstGeom prst="rect">
            <a:avLst/>
          </a:prstGeom>
        </p:spPr>
      </p:pic>
      <p:pic>
        <p:nvPicPr>
          <p:cNvPr id="8" name="Picture 7" descr="001.jpg"/>
          <p:cNvPicPr>
            <a:picLocks noChangeAspect="1"/>
          </p:cNvPicPr>
          <p:nvPr/>
        </p:nvPicPr>
        <p:blipFill>
          <a:blip r:embed="rId6" cstate="email">
            <a:extLst>
              <a:ext uri="{28A0092B-C50C-407E-A947-70E740481C1C}">
                <a14:useLocalDpi xmlns:a14="http://schemas.microsoft.com/office/drawing/2010/main"/>
              </a:ext>
            </a:extLst>
          </a:blip>
          <a:stretch>
            <a:fillRect/>
          </a:stretch>
        </p:blipFill>
        <p:spPr>
          <a:xfrm>
            <a:off x="8641995" y="3117421"/>
            <a:ext cx="3254262" cy="2440697"/>
          </a:xfrm>
          <a:prstGeom prst="rect">
            <a:avLst/>
          </a:prstGeom>
        </p:spPr>
      </p:pic>
    </p:spTree>
    <p:extLst>
      <p:ext uri="{BB962C8B-B14F-4D97-AF65-F5344CB8AC3E}">
        <p14:creationId xmlns:p14="http://schemas.microsoft.com/office/powerpoint/2010/main" val="421901159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i="1" dirty="0" smtClean="0"/>
              <a:t>A place for everything</a:t>
            </a:r>
            <a:endParaRPr lang="en-US" dirty="0"/>
          </a:p>
        </p:txBody>
      </p:sp>
      <p:sp>
        <p:nvSpPr>
          <p:cNvPr id="3" name="Text Placeholder 2"/>
          <p:cNvSpPr>
            <a:spLocks noGrp="1"/>
          </p:cNvSpPr>
          <p:nvPr>
            <p:ph type="body" sz="quarter" idx="15"/>
          </p:nvPr>
        </p:nvSpPr>
        <p:spPr/>
        <p:txBody>
          <a:bodyPr/>
          <a:lstStyle/>
          <a:p>
            <a:r>
              <a:rPr lang="en-US" dirty="0" smtClean="0"/>
              <a:t>Everything in it’s place</a:t>
            </a:r>
            <a:endParaRPr lang="en-US" dirty="0"/>
          </a:p>
        </p:txBody>
      </p:sp>
      <p:sp>
        <p:nvSpPr>
          <p:cNvPr id="4" name="Content Placeholder 3"/>
          <p:cNvSpPr>
            <a:spLocks noGrp="1"/>
          </p:cNvSpPr>
          <p:nvPr>
            <p:ph idx="16"/>
          </p:nvPr>
        </p:nvSpPr>
        <p:spPr>
          <a:xfrm>
            <a:off x="528150" y="1503691"/>
            <a:ext cx="6703379" cy="3725026"/>
          </a:xfrm>
        </p:spPr>
        <p:txBody>
          <a:bodyPr>
            <a:noAutofit/>
          </a:bodyPr>
          <a:lstStyle/>
          <a:p>
            <a:r>
              <a:rPr lang="en-GB" sz="1800" b="1" dirty="0" smtClean="0"/>
              <a:t>Keep a separate corner for work</a:t>
            </a:r>
            <a:r>
              <a:rPr lang="en-GB" sz="1800" dirty="0" smtClean="0"/>
              <a:t>. (Décor ideas here: </a:t>
            </a:r>
            <a:r>
              <a:rPr lang="en-US" sz="1800" u="sng" dirty="0">
                <a:hlinkClick r:id="rId2"/>
              </a:rPr>
              <a:t>https://www.goodhousekeeping.com/home/organizing/g25576393/desk-organization-ideas</a:t>
            </a:r>
            <a:r>
              <a:rPr lang="en-US" sz="1800" u="sng" dirty="0" smtClean="0">
                <a:hlinkClick r:id="rId2"/>
              </a:rPr>
              <a:t>/</a:t>
            </a:r>
            <a:r>
              <a:rPr lang="en-GB" sz="1800" dirty="0" smtClean="0"/>
              <a:t>)</a:t>
            </a:r>
            <a:r>
              <a:rPr lang="en-GB" sz="1800" dirty="0"/>
              <a:t> </a:t>
            </a:r>
            <a:r>
              <a:rPr lang="en-GB" sz="1800" dirty="0" smtClean="0"/>
              <a:t>Take some time to tastefully arrange it to your liking, so you will be tempted to spend time in it.</a:t>
            </a:r>
          </a:p>
          <a:p>
            <a:endParaRPr lang="en-GB" sz="1800" dirty="0"/>
          </a:p>
          <a:p>
            <a:r>
              <a:rPr lang="en-GB" sz="1800" b="1" dirty="0" smtClean="0"/>
              <a:t>Organise your digital space</a:t>
            </a:r>
          </a:p>
          <a:p>
            <a:endParaRPr lang="en-GB" sz="1800" dirty="0"/>
          </a:p>
          <a:p>
            <a:r>
              <a:rPr lang="en-GB" sz="1800" b="1" dirty="0" smtClean="0"/>
              <a:t>Organise your mental space </a:t>
            </a:r>
            <a:r>
              <a:rPr lang="en-GB" sz="1800" dirty="0" smtClean="0"/>
              <a:t>with daily mindfulness</a:t>
            </a:r>
          </a:p>
          <a:p>
            <a:endParaRPr lang="en-GB" sz="1800" dirty="0"/>
          </a:p>
          <a:p>
            <a:r>
              <a:rPr lang="en-GB" sz="1800" dirty="0" smtClean="0"/>
              <a:t>Why work doesn’t happen in the office: </a:t>
            </a:r>
            <a:r>
              <a:rPr lang="en-GB" sz="1800" dirty="0"/>
              <a:t>  </a:t>
            </a:r>
          </a:p>
          <a:p>
            <a:r>
              <a:rPr lang="en-US" sz="1800" u="sng" dirty="0">
                <a:hlinkClick r:id="rId3"/>
              </a:rPr>
              <a:t>https://www.ted.com/talks/</a:t>
            </a:r>
            <a:r>
              <a:rPr lang="en-US" sz="1800" u="sng" dirty="0" smtClean="0">
                <a:hlinkClick r:id="rId3"/>
              </a:rPr>
              <a:t>jason_fried_why_work_doesn_t_happen_at_work</a:t>
            </a:r>
            <a:endParaRPr lang="en-US" sz="1800" u="sng" dirty="0" smtClean="0"/>
          </a:p>
          <a:p>
            <a:endParaRPr lang="en-US" sz="1800" u="sng" dirty="0"/>
          </a:p>
          <a:p>
            <a:r>
              <a:rPr lang="en-GB" sz="1800" dirty="0" smtClean="0"/>
              <a:t>“The </a:t>
            </a:r>
            <a:r>
              <a:rPr lang="en-GB" sz="1800" dirty="0"/>
              <a:t>real problems are what I like to call the M</a:t>
            </a:r>
            <a:r>
              <a:rPr lang="en-GB" sz="1800" dirty="0" smtClean="0"/>
              <a:t>&amp;Ms</a:t>
            </a:r>
            <a:r>
              <a:rPr lang="en-GB" sz="1800" dirty="0"/>
              <a:t>, the Managers and the Meetings. Those are the real problems in the modern office today. And this is why things don't get done at work, it's because of the M</a:t>
            </a:r>
            <a:r>
              <a:rPr lang="en-GB" sz="1800" dirty="0" smtClean="0"/>
              <a:t>&amp;Ms</a:t>
            </a:r>
            <a:r>
              <a:rPr lang="en-GB" sz="1800" dirty="0"/>
              <a:t>. </a:t>
            </a:r>
          </a:p>
          <a:p>
            <a:endParaRPr lang="en-GB" sz="1800" dirty="0"/>
          </a:p>
          <a:p>
            <a:endParaRPr lang="en-US" sz="1800" u="sng" dirty="0" smtClean="0"/>
          </a:p>
          <a:p>
            <a:endParaRPr lang="en-US" sz="1800" dirty="0"/>
          </a:p>
        </p:txBody>
      </p:sp>
      <p:pic>
        <p:nvPicPr>
          <p:cNvPr id="6" name="Picture 5" descr="001.jpg"/>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7647708" y="2712896"/>
            <a:ext cx="4021244" cy="3015933"/>
          </a:xfrm>
          <a:prstGeom prst="rect">
            <a:avLst/>
          </a:prstGeom>
        </p:spPr>
      </p:pic>
      <p:sp>
        <p:nvSpPr>
          <p:cNvPr id="7" name="TextBox 6"/>
          <p:cNvSpPr txBox="1"/>
          <p:nvPr/>
        </p:nvSpPr>
        <p:spPr>
          <a:xfrm>
            <a:off x="7500471" y="900193"/>
            <a:ext cx="4445360" cy="1477328"/>
          </a:xfrm>
          <a:prstGeom prst="rect">
            <a:avLst/>
          </a:prstGeom>
          <a:noFill/>
        </p:spPr>
        <p:txBody>
          <a:bodyPr wrap="square" rtlCol="0">
            <a:spAutoFit/>
          </a:bodyPr>
          <a:lstStyle/>
          <a:p>
            <a:pPr algn="r"/>
            <a:r>
              <a:rPr lang="en-US" b="1" u="sng" dirty="0" smtClean="0"/>
              <a:t>Useful tools I use to keep </a:t>
            </a:r>
            <a:r>
              <a:rPr lang="en-US" b="1" u="sng" dirty="0" err="1" smtClean="0"/>
              <a:t>organised</a:t>
            </a:r>
            <a:r>
              <a:rPr lang="en-US" b="1" u="sng" dirty="0" smtClean="0"/>
              <a:t>:</a:t>
            </a:r>
          </a:p>
          <a:p>
            <a:pPr algn="r"/>
            <a:r>
              <a:rPr lang="en-US" dirty="0" smtClean="0"/>
              <a:t>To store and share assets: Google Drive</a:t>
            </a:r>
          </a:p>
          <a:p>
            <a:pPr algn="r"/>
            <a:r>
              <a:rPr lang="en-US" dirty="0" smtClean="0"/>
              <a:t>To set meetings: 8to10 Appointments</a:t>
            </a:r>
          </a:p>
          <a:p>
            <a:pPr algn="r"/>
            <a:r>
              <a:rPr lang="en-US" dirty="0" smtClean="0"/>
              <a:t>To keep track of contacts and send marketing emails: </a:t>
            </a:r>
            <a:r>
              <a:rPr lang="en-US" dirty="0" err="1" smtClean="0"/>
              <a:t>Hubspot</a:t>
            </a:r>
            <a:endParaRPr lang="en-US" dirty="0" smtClean="0"/>
          </a:p>
        </p:txBody>
      </p:sp>
    </p:spTree>
    <p:extLst>
      <p:ext uri="{BB962C8B-B14F-4D97-AF65-F5344CB8AC3E}">
        <p14:creationId xmlns:p14="http://schemas.microsoft.com/office/powerpoint/2010/main" val="107536294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Freedom of choosing a routine </a:t>
            </a:r>
            <a:endParaRPr lang="en-US" dirty="0"/>
          </a:p>
        </p:txBody>
      </p:sp>
      <p:sp>
        <p:nvSpPr>
          <p:cNvPr id="3" name="Text Placeholder 2"/>
          <p:cNvSpPr>
            <a:spLocks noGrp="1"/>
          </p:cNvSpPr>
          <p:nvPr>
            <p:ph type="body" sz="quarter" idx="15"/>
          </p:nvPr>
        </p:nvSpPr>
        <p:spPr/>
        <p:txBody>
          <a:bodyPr/>
          <a:lstStyle/>
          <a:p>
            <a:r>
              <a:rPr lang="en-GB" b="1" dirty="0"/>
              <a:t>t</a:t>
            </a:r>
            <a:r>
              <a:rPr lang="en-GB" b="1" dirty="0" smtClean="0"/>
              <a:t>hat works for you</a:t>
            </a:r>
            <a:endParaRPr lang="en-US" dirty="0"/>
          </a:p>
        </p:txBody>
      </p:sp>
      <p:sp>
        <p:nvSpPr>
          <p:cNvPr id="4" name="Content Placeholder 3"/>
          <p:cNvSpPr>
            <a:spLocks noGrp="1"/>
          </p:cNvSpPr>
          <p:nvPr>
            <p:ph idx="16"/>
          </p:nvPr>
        </p:nvSpPr>
        <p:spPr>
          <a:xfrm>
            <a:off x="529498" y="1621346"/>
            <a:ext cx="7379203" cy="4706878"/>
          </a:xfrm>
        </p:spPr>
        <p:txBody>
          <a:bodyPr>
            <a:normAutofit fontScale="77500" lnSpcReduction="20000"/>
          </a:bodyPr>
          <a:lstStyle/>
          <a:p>
            <a:r>
              <a:rPr lang="en-GB" i="1" dirty="0" smtClean="0"/>
              <a:t>Follow your natural circadian rhythm</a:t>
            </a:r>
          </a:p>
          <a:p>
            <a:endParaRPr lang="en-GB" i="1" dirty="0" smtClean="0"/>
          </a:p>
          <a:p>
            <a:r>
              <a:rPr lang="en-GB" dirty="0" smtClean="0"/>
              <a:t>“On </a:t>
            </a:r>
            <a:r>
              <a:rPr lang="en-GB" dirty="0"/>
              <a:t>average, after the workday begins, employees take a few hours to reach their peak levels of alertness and energy — and that peak does not last long. Not long after lunch, those levels begin to decline, hitting a low at around 3pm. We often blame this on lunch, but in reality this is just a natural part of the circadian process. After the 3pm dip, alertness tends to increase again until hitting a second peak at approximately 6pm. Following this, alertness tends to then decline for the rest of the evening and throughout the early morning hours until hitting </a:t>
            </a:r>
            <a:r>
              <a:rPr lang="en-GB" dirty="0" smtClean="0"/>
              <a:t>the </a:t>
            </a:r>
            <a:r>
              <a:rPr lang="en-GB" dirty="0"/>
              <a:t>the very lowest point at approximately 3:30am. After hitting that all-time low, alertness tends to increase for the rest of the morning until hitting the first peak shortly after noon the next day. A very large body of </a:t>
            </a:r>
            <a:r>
              <a:rPr lang="en-GB" dirty="0">
                <a:hlinkClick r:id="rId3"/>
              </a:rPr>
              <a:t>research</a:t>
            </a:r>
            <a:r>
              <a:rPr lang="en-GB" dirty="0"/>
              <a:t> highlights this pattern, although of course there is individual variability around that </a:t>
            </a:r>
            <a:r>
              <a:rPr lang="en-GB" dirty="0" smtClean="0"/>
              <a:t>pattern.” </a:t>
            </a:r>
          </a:p>
          <a:p>
            <a:endParaRPr lang="en-GB" dirty="0"/>
          </a:p>
          <a:p>
            <a:r>
              <a:rPr lang="en-GB" dirty="0" smtClean="0">
                <a:hlinkClick r:id="rId4"/>
              </a:rPr>
              <a:t>“Naps</a:t>
            </a:r>
            <a:r>
              <a:rPr lang="en-GB" dirty="0"/>
              <a:t> can be a good way to regulate energy as well, providing some short-term recovery that can increase alertness. A large body of evidence </a:t>
            </a:r>
            <a:r>
              <a:rPr lang="en-GB" dirty="0">
                <a:hlinkClick r:id="rId5"/>
              </a:rPr>
              <a:t>links naps to increases in task performance</a:t>
            </a:r>
            <a:r>
              <a:rPr lang="en-GB" dirty="0" smtClean="0"/>
              <a:t>.</a:t>
            </a:r>
            <a:endParaRPr lang="en-GB" dirty="0"/>
          </a:p>
          <a:p>
            <a:r>
              <a:rPr lang="en-GB" dirty="0"/>
              <a:t> </a:t>
            </a:r>
          </a:p>
          <a:p>
            <a:r>
              <a:rPr lang="en-GB" dirty="0"/>
              <a:t> </a:t>
            </a:r>
          </a:p>
          <a:p>
            <a:endParaRPr lang="en-GB" dirty="0" smtClean="0"/>
          </a:p>
          <a:p>
            <a:r>
              <a:rPr lang="en-US" u="sng" dirty="0" smtClean="0">
                <a:hlinkClick r:id="rId6"/>
              </a:rPr>
              <a:t>Sourc</a:t>
            </a:r>
            <a:r>
              <a:rPr lang="en-US" u="sng" dirty="0">
                <a:hlinkClick r:id="rId6"/>
              </a:rPr>
              <a:t>e</a:t>
            </a:r>
            <a:endParaRPr lang="en-US" u="sng" dirty="0" smtClean="0">
              <a:hlinkClick r:id="rId6"/>
            </a:endParaRPr>
          </a:p>
          <a:p>
            <a:r>
              <a:rPr lang="en-US" u="sng" dirty="0" smtClean="0">
                <a:hlinkClick r:id="rId6"/>
              </a:rPr>
              <a:t>https</a:t>
            </a:r>
            <a:r>
              <a:rPr lang="en-US" u="sng" dirty="0">
                <a:hlinkClick r:id="rId6"/>
              </a:rPr>
              <a:t>://hbr.org/2015/01/the-ideal-work-schedule-as-determined-by-circadian-rhythms</a:t>
            </a:r>
            <a:endParaRPr lang="en-GB" dirty="0"/>
          </a:p>
          <a:p>
            <a:endParaRPr lang="en-GB" dirty="0" smtClean="0"/>
          </a:p>
          <a:p>
            <a:endParaRPr lang="en-GB" dirty="0"/>
          </a:p>
          <a:p>
            <a:endParaRPr lang="en-GB" i="1" dirty="0" smtClean="0"/>
          </a:p>
          <a:p>
            <a:endParaRPr lang="en-US" dirty="0"/>
          </a:p>
        </p:txBody>
      </p:sp>
      <p:sp>
        <p:nvSpPr>
          <p:cNvPr id="6" name="TextBox 5"/>
          <p:cNvSpPr txBox="1"/>
          <p:nvPr/>
        </p:nvSpPr>
        <p:spPr>
          <a:xfrm>
            <a:off x="8918216" y="974562"/>
            <a:ext cx="2750736" cy="646331"/>
          </a:xfrm>
          <a:prstGeom prst="rect">
            <a:avLst/>
          </a:prstGeom>
          <a:noFill/>
        </p:spPr>
        <p:txBody>
          <a:bodyPr wrap="none" rtlCol="0">
            <a:spAutoFit/>
          </a:bodyPr>
          <a:lstStyle/>
          <a:p>
            <a:pPr algn="r"/>
            <a:r>
              <a:rPr lang="en-US" dirty="0" smtClean="0"/>
              <a:t>Ask yourself: </a:t>
            </a:r>
          </a:p>
          <a:p>
            <a:pPr algn="r"/>
            <a:r>
              <a:rPr lang="en-US" dirty="0"/>
              <a:t>A</a:t>
            </a:r>
            <a:r>
              <a:rPr lang="en-US" dirty="0" smtClean="0"/>
              <a:t>re you a lark or an owl?</a:t>
            </a:r>
            <a:endParaRPr lang="en-US" dirty="0"/>
          </a:p>
        </p:txBody>
      </p:sp>
      <p:pic>
        <p:nvPicPr>
          <p:cNvPr id="7" name="Picture 6" descr="katie-drazdauskaite-bN35lDCllFM-unsplash.jpg"/>
          <p:cNvPicPr>
            <a:picLocks noChangeAspect="1"/>
          </p:cNvPicPr>
          <p:nvPr/>
        </p:nvPicPr>
        <p:blipFill>
          <a:blip r:embed="rId7" cstate="email">
            <a:extLst>
              <a:ext uri="{28A0092B-C50C-407E-A947-70E740481C1C}">
                <a14:useLocalDpi xmlns:a14="http://schemas.microsoft.com/office/drawing/2010/main"/>
              </a:ext>
            </a:extLst>
          </a:blip>
          <a:stretch>
            <a:fillRect/>
          </a:stretch>
        </p:blipFill>
        <p:spPr>
          <a:xfrm>
            <a:off x="8918216" y="1621345"/>
            <a:ext cx="2758674" cy="4138011"/>
          </a:xfrm>
          <a:prstGeom prst="rect">
            <a:avLst/>
          </a:prstGeom>
        </p:spPr>
      </p:pic>
    </p:spTree>
    <p:extLst>
      <p:ext uri="{BB962C8B-B14F-4D97-AF65-F5344CB8AC3E}">
        <p14:creationId xmlns:p14="http://schemas.microsoft.com/office/powerpoint/2010/main" val="355454599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Achieve more in the time you have</a:t>
            </a:r>
            <a:endParaRPr lang="en-US" dirty="0"/>
          </a:p>
        </p:txBody>
      </p:sp>
      <p:sp>
        <p:nvSpPr>
          <p:cNvPr id="3" name="Text Placeholder 2"/>
          <p:cNvSpPr>
            <a:spLocks noGrp="1"/>
          </p:cNvSpPr>
          <p:nvPr>
            <p:ph type="body" sz="quarter" idx="15"/>
          </p:nvPr>
        </p:nvSpPr>
        <p:spPr/>
        <p:txBody>
          <a:bodyPr/>
          <a:lstStyle/>
          <a:p>
            <a:r>
              <a:rPr lang="en-US" dirty="0" smtClean="0"/>
              <a:t>With the </a:t>
            </a:r>
            <a:r>
              <a:rPr lang="en-US" dirty="0" err="1" smtClean="0"/>
              <a:t>Pomodoro</a:t>
            </a:r>
            <a:r>
              <a:rPr lang="en-US" dirty="0" smtClean="0"/>
              <a:t> technique</a:t>
            </a:r>
            <a:endParaRPr lang="en-US" dirty="0"/>
          </a:p>
        </p:txBody>
      </p:sp>
      <p:sp>
        <p:nvSpPr>
          <p:cNvPr id="4" name="Content Placeholder 3"/>
          <p:cNvSpPr>
            <a:spLocks noGrp="1"/>
          </p:cNvSpPr>
          <p:nvPr>
            <p:ph idx="16"/>
          </p:nvPr>
        </p:nvSpPr>
        <p:spPr>
          <a:xfrm>
            <a:off x="1019174" y="2515525"/>
            <a:ext cx="5738061" cy="3164541"/>
          </a:xfrm>
        </p:spPr>
        <p:txBody>
          <a:bodyPr>
            <a:normAutofit/>
          </a:bodyPr>
          <a:lstStyle/>
          <a:p>
            <a:pPr marL="0" indent="0">
              <a:buNone/>
            </a:pPr>
            <a:r>
              <a:rPr lang="en-GB" sz="1600" dirty="0"/>
              <a:t>The </a:t>
            </a:r>
            <a:r>
              <a:rPr lang="en-GB" sz="1600" b="1" dirty="0" err="1"/>
              <a:t>Pomodoro</a:t>
            </a:r>
            <a:r>
              <a:rPr lang="en-GB" sz="1600" b="1" dirty="0"/>
              <a:t> Technique</a:t>
            </a:r>
            <a:r>
              <a:rPr lang="en-GB" sz="1600" dirty="0"/>
              <a:t> is a </a:t>
            </a:r>
            <a:r>
              <a:rPr lang="en-GB" sz="1600" dirty="0">
                <a:hlinkClick r:id="rId2" tooltip="Time management"/>
              </a:rPr>
              <a:t>time management</a:t>
            </a:r>
            <a:r>
              <a:rPr lang="en-GB" sz="1600" dirty="0"/>
              <a:t> method developed by </a:t>
            </a:r>
            <a:r>
              <a:rPr lang="en-GB" sz="1600" dirty="0">
                <a:hlinkClick r:id="rId3" tooltip="Francesco Cirillo (page does not exist)"/>
              </a:rPr>
              <a:t>Francesco Cirillo</a:t>
            </a:r>
            <a:r>
              <a:rPr lang="en-GB" sz="1600" baseline="30000" dirty="0">
                <a:hlinkClick r:id="rId4"/>
              </a:rPr>
              <a:t>[1]</a:t>
            </a:r>
            <a:r>
              <a:rPr lang="en-GB" sz="1600" dirty="0"/>
              <a:t> in the late </a:t>
            </a:r>
            <a:r>
              <a:rPr lang="en-GB" sz="1600" dirty="0" smtClean="0"/>
              <a:t>1980s.</a:t>
            </a:r>
            <a:endParaRPr lang="en-GB" sz="1600" baseline="30000" dirty="0"/>
          </a:p>
          <a:p>
            <a:pPr marL="0" indent="0">
              <a:buNone/>
            </a:pPr>
            <a:endParaRPr lang="en-GB" sz="1600" baseline="30000" dirty="0" smtClean="0"/>
          </a:p>
          <a:p>
            <a:pPr marL="0" indent="0">
              <a:buNone/>
            </a:pPr>
            <a:r>
              <a:rPr lang="en-GB" sz="1600" dirty="0" smtClean="0"/>
              <a:t>The </a:t>
            </a:r>
            <a:r>
              <a:rPr lang="en-GB" sz="1600" dirty="0"/>
              <a:t>technique uses a </a:t>
            </a:r>
            <a:r>
              <a:rPr lang="en-GB" sz="1600" dirty="0">
                <a:hlinkClick r:id="rId5" tooltip="Timer"/>
              </a:rPr>
              <a:t>timer</a:t>
            </a:r>
            <a:r>
              <a:rPr lang="en-GB" sz="1600" dirty="0"/>
              <a:t> to break down work into intervals, traditionally 25 minutes in length, separated by short breaks. Each interval is known as a </a:t>
            </a:r>
            <a:r>
              <a:rPr lang="en-GB" sz="1600" i="1" dirty="0" err="1"/>
              <a:t>pomodoro</a:t>
            </a:r>
            <a:r>
              <a:rPr lang="en-GB" sz="1600" dirty="0"/>
              <a:t>, from the </a:t>
            </a:r>
            <a:r>
              <a:rPr lang="en-GB" sz="1600" dirty="0">
                <a:hlinkClick r:id="rId6" tooltip="Italian language"/>
              </a:rPr>
              <a:t>Italian</a:t>
            </a:r>
            <a:r>
              <a:rPr lang="en-GB" sz="1600" dirty="0"/>
              <a:t> word for '</a:t>
            </a:r>
            <a:r>
              <a:rPr lang="en-GB" sz="1600" dirty="0">
                <a:hlinkClick r:id="rId7" tooltip="Tomato"/>
              </a:rPr>
              <a:t>tomato</a:t>
            </a:r>
            <a:r>
              <a:rPr lang="en-GB" sz="1600" dirty="0"/>
              <a:t>', after the tomato-shaped kitchen timer that </a:t>
            </a:r>
            <a:r>
              <a:rPr lang="en-GB" sz="1600" dirty="0" err="1"/>
              <a:t>Cirillo</a:t>
            </a:r>
            <a:r>
              <a:rPr lang="en-GB" sz="1600" dirty="0"/>
              <a:t> used as a university </a:t>
            </a:r>
            <a:r>
              <a:rPr lang="en-GB" sz="1600" dirty="0" smtClean="0"/>
              <a:t>student. (Wikipedia)</a:t>
            </a:r>
            <a:endParaRPr lang="en-US" sz="1600" dirty="0"/>
          </a:p>
        </p:txBody>
      </p:sp>
      <p:sp>
        <p:nvSpPr>
          <p:cNvPr id="6" name="TextBox 5"/>
          <p:cNvSpPr txBox="1"/>
          <p:nvPr/>
        </p:nvSpPr>
        <p:spPr>
          <a:xfrm>
            <a:off x="-2940697" y="1223330"/>
            <a:ext cx="14586596" cy="923330"/>
          </a:xfrm>
          <a:prstGeom prst="rect">
            <a:avLst/>
          </a:prstGeom>
          <a:noFill/>
        </p:spPr>
        <p:txBody>
          <a:bodyPr wrap="none" rtlCol="0">
            <a:spAutoFit/>
          </a:bodyPr>
          <a:lstStyle/>
          <a:p>
            <a:pPr algn="r"/>
            <a:r>
              <a:rPr lang="en-US" dirty="0" smtClean="0">
                <a:hlinkClick r:id="rId8"/>
              </a:rPr>
              <a:t>Useful tools</a:t>
            </a:r>
          </a:p>
          <a:p>
            <a:pPr algn="r"/>
            <a:r>
              <a:rPr lang="en-US" dirty="0" smtClean="0">
                <a:hlinkClick r:id="rId8"/>
              </a:rPr>
              <a:t>https</a:t>
            </a:r>
            <a:r>
              <a:rPr lang="en-US" dirty="0">
                <a:hlinkClick r:id="rId8"/>
              </a:rPr>
              <a:t>://tomato-timer.com</a:t>
            </a:r>
            <a:r>
              <a:rPr lang="en-US" dirty="0" smtClean="0">
                <a:hlinkClick r:id="rId8"/>
              </a:rPr>
              <a:t>/</a:t>
            </a:r>
            <a:endParaRPr lang="en-US" dirty="0" smtClean="0"/>
          </a:p>
          <a:p>
            <a:pPr algn="r"/>
            <a:r>
              <a:rPr lang="en-US" dirty="0" smtClean="0"/>
              <a:t>Focus Keeper </a:t>
            </a:r>
            <a:r>
              <a:rPr lang="mr-IN" dirty="0" smtClean="0"/>
              <a:t>–</a:t>
            </a:r>
            <a:r>
              <a:rPr lang="en-US" dirty="0" smtClean="0"/>
              <a:t> Time Management app</a:t>
            </a:r>
            <a:endParaRPr lang="en-US" dirty="0"/>
          </a:p>
        </p:txBody>
      </p:sp>
      <p:sp>
        <p:nvSpPr>
          <p:cNvPr id="8" name="Rectangle 7"/>
          <p:cNvSpPr/>
          <p:nvPr/>
        </p:nvSpPr>
        <p:spPr>
          <a:xfrm>
            <a:off x="913237" y="4674766"/>
            <a:ext cx="5739409" cy="923330"/>
          </a:xfrm>
          <a:prstGeom prst="rect">
            <a:avLst/>
          </a:prstGeom>
        </p:spPr>
        <p:txBody>
          <a:bodyPr wrap="square">
            <a:spAutoFit/>
          </a:bodyPr>
          <a:lstStyle/>
          <a:p>
            <a:r>
              <a:rPr lang="en-GB" i="1" dirty="0" smtClean="0"/>
              <a:t>Break your </a:t>
            </a:r>
            <a:r>
              <a:rPr lang="en-GB" i="1" dirty="0"/>
              <a:t>workday into 25-minute chunks separated by five-minute </a:t>
            </a:r>
            <a:r>
              <a:rPr lang="en-GB" i="1" dirty="0" smtClean="0"/>
              <a:t>breaks. </a:t>
            </a:r>
            <a:r>
              <a:rPr lang="en-GB" i="1" dirty="0"/>
              <a:t>After about four </a:t>
            </a:r>
            <a:r>
              <a:rPr lang="en-GB" i="1" dirty="0" err="1"/>
              <a:t>pomodoros</a:t>
            </a:r>
            <a:r>
              <a:rPr lang="en-GB" i="1" dirty="0"/>
              <a:t>, </a:t>
            </a:r>
            <a:r>
              <a:rPr lang="en-GB" i="1" dirty="0" smtClean="0"/>
              <a:t>take </a:t>
            </a:r>
            <a:r>
              <a:rPr lang="en-GB" i="1" dirty="0"/>
              <a:t>a longer break of about 15 to 20 minutes.</a:t>
            </a:r>
          </a:p>
        </p:txBody>
      </p:sp>
      <p:pic>
        <p:nvPicPr>
          <p:cNvPr id="9" name="Picture 8" descr="pomodoro.jpg"/>
          <p:cNvPicPr>
            <a:picLocks noChangeAspect="1"/>
          </p:cNvPicPr>
          <p:nvPr/>
        </p:nvPicPr>
        <p:blipFill>
          <a:blip r:embed="rId9" cstate="email">
            <a:extLst>
              <a:ext uri="{28A0092B-C50C-407E-A947-70E740481C1C}">
                <a14:useLocalDpi xmlns:a14="http://schemas.microsoft.com/office/drawing/2010/main"/>
              </a:ext>
            </a:extLst>
          </a:blip>
          <a:stretch>
            <a:fillRect/>
          </a:stretch>
        </p:blipFill>
        <p:spPr>
          <a:xfrm>
            <a:off x="9203764" y="2146660"/>
            <a:ext cx="1710017" cy="3703591"/>
          </a:xfrm>
          <a:prstGeom prst="rect">
            <a:avLst/>
          </a:prstGeom>
        </p:spPr>
      </p:pic>
    </p:spTree>
    <p:extLst>
      <p:ext uri="{BB962C8B-B14F-4D97-AF65-F5344CB8AC3E}">
        <p14:creationId xmlns:p14="http://schemas.microsoft.com/office/powerpoint/2010/main" val="138781576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importance of being </a:t>
            </a:r>
            <a:r>
              <a:rPr lang="en-US" dirty="0" err="1" smtClean="0"/>
              <a:t>organised</a:t>
            </a:r>
            <a:endParaRPr lang="en-US" dirty="0"/>
          </a:p>
        </p:txBody>
      </p:sp>
      <p:sp>
        <p:nvSpPr>
          <p:cNvPr id="3" name="Text Placeholder 2"/>
          <p:cNvSpPr>
            <a:spLocks noGrp="1"/>
          </p:cNvSpPr>
          <p:nvPr>
            <p:ph type="body" sz="quarter" idx="15"/>
          </p:nvPr>
        </p:nvSpPr>
        <p:spPr/>
        <p:txBody>
          <a:bodyPr/>
          <a:lstStyle/>
          <a:p>
            <a:r>
              <a:rPr lang="en-US" dirty="0" smtClean="0"/>
              <a:t>Why planning is your friend</a:t>
            </a:r>
            <a:endParaRPr lang="en-US" dirty="0"/>
          </a:p>
        </p:txBody>
      </p:sp>
      <p:sp>
        <p:nvSpPr>
          <p:cNvPr id="4" name="Content Placeholder 3"/>
          <p:cNvSpPr>
            <a:spLocks noGrp="1"/>
          </p:cNvSpPr>
          <p:nvPr>
            <p:ph idx="16"/>
          </p:nvPr>
        </p:nvSpPr>
        <p:spPr>
          <a:xfrm>
            <a:off x="1019175" y="2634959"/>
            <a:ext cx="6312624" cy="3164541"/>
          </a:xfrm>
        </p:spPr>
        <p:txBody>
          <a:bodyPr>
            <a:normAutofit fontScale="92500" lnSpcReduction="10000"/>
          </a:bodyPr>
          <a:lstStyle/>
          <a:p>
            <a:pPr lvl="0"/>
            <a:r>
              <a:rPr lang="en-GB" dirty="0"/>
              <a:t>Planning </a:t>
            </a:r>
            <a:r>
              <a:rPr lang="en-GB" dirty="0" smtClean="0"/>
              <a:t>reduces </a:t>
            </a:r>
            <a:r>
              <a:rPr lang="en-GB" dirty="0"/>
              <a:t>your stress </a:t>
            </a:r>
            <a:r>
              <a:rPr lang="en-GB" dirty="0" smtClean="0"/>
              <a:t>levels. Gain </a:t>
            </a:r>
            <a:r>
              <a:rPr lang="en-GB" dirty="0"/>
              <a:t>peace of mind of knowing that you have </a:t>
            </a:r>
            <a:r>
              <a:rPr lang="en-GB" dirty="0" smtClean="0"/>
              <a:t>a vision for the path ahead and that you control the outcome in some part</a:t>
            </a:r>
          </a:p>
          <a:p>
            <a:pPr marL="0" lvl="0" indent="0">
              <a:buNone/>
            </a:pPr>
            <a:endParaRPr lang="en-GB" dirty="0"/>
          </a:p>
          <a:p>
            <a:pPr lvl="0"/>
            <a:r>
              <a:rPr lang="en-GB" dirty="0" smtClean="0"/>
              <a:t>Planning helps </a:t>
            </a:r>
            <a:r>
              <a:rPr lang="en-GB" dirty="0"/>
              <a:t>you </a:t>
            </a:r>
            <a:r>
              <a:rPr lang="en-GB" dirty="0" smtClean="0"/>
              <a:t>be </a:t>
            </a:r>
            <a:r>
              <a:rPr lang="en-GB" dirty="0"/>
              <a:t>prepared for obstacles because part of the planning process is </a:t>
            </a:r>
            <a:r>
              <a:rPr lang="en-GB" dirty="0" smtClean="0"/>
              <a:t>anticipating potential hurdles or the simple act of anticipating what’s to come.</a:t>
            </a:r>
          </a:p>
          <a:p>
            <a:pPr marL="0" lvl="0" indent="0">
              <a:buNone/>
            </a:pPr>
            <a:endParaRPr lang="en-GB" dirty="0"/>
          </a:p>
          <a:p>
            <a:pPr lvl="0"/>
            <a:r>
              <a:rPr lang="en-GB" dirty="0"/>
              <a:t>Planning </a:t>
            </a:r>
            <a:r>
              <a:rPr lang="en-GB" dirty="0" smtClean="0"/>
              <a:t>helps you evaluate </a:t>
            </a:r>
            <a:r>
              <a:rPr lang="en-GB" dirty="0"/>
              <a:t>your progress as you work. Planning your daily and weekly activities will clearly illustrate whether or not you are </a:t>
            </a:r>
            <a:r>
              <a:rPr lang="en-GB" dirty="0" smtClean="0"/>
              <a:t>on track with your goals.</a:t>
            </a:r>
            <a:endParaRPr lang="en-GB" dirty="0"/>
          </a:p>
          <a:p>
            <a:endParaRPr lang="en-US" dirty="0"/>
          </a:p>
        </p:txBody>
      </p:sp>
      <p:sp>
        <p:nvSpPr>
          <p:cNvPr id="6" name="Rectangle 5"/>
          <p:cNvSpPr/>
          <p:nvPr/>
        </p:nvSpPr>
        <p:spPr>
          <a:xfrm>
            <a:off x="7690595" y="5062552"/>
            <a:ext cx="4200338" cy="369332"/>
          </a:xfrm>
          <a:prstGeom prst="rect">
            <a:avLst/>
          </a:prstGeom>
        </p:spPr>
        <p:txBody>
          <a:bodyPr wrap="none">
            <a:spAutoFit/>
          </a:bodyPr>
          <a:lstStyle/>
          <a:p>
            <a:pPr lvl="0"/>
            <a:r>
              <a:rPr lang="en-GB" dirty="0">
                <a:hlinkClick r:id="rId2"/>
              </a:rPr>
              <a:t>https://busyb.co.uk/which-diary-are-you</a:t>
            </a:r>
            <a:endParaRPr lang="en-GB" dirty="0"/>
          </a:p>
        </p:txBody>
      </p:sp>
      <p:pic>
        <p:nvPicPr>
          <p:cNvPr id="7" name="Picture 6" descr="CROP_PerfectPlanner_Weekly_view.jpg"/>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8326682" y="2634959"/>
            <a:ext cx="3865318" cy="2174241"/>
          </a:xfrm>
          <a:prstGeom prst="rect">
            <a:avLst/>
          </a:prstGeom>
        </p:spPr>
      </p:pic>
      <p:sp>
        <p:nvSpPr>
          <p:cNvPr id="8" name="TextBox 7"/>
          <p:cNvSpPr txBox="1"/>
          <p:nvPr/>
        </p:nvSpPr>
        <p:spPr>
          <a:xfrm>
            <a:off x="8456279" y="1047783"/>
            <a:ext cx="3189620" cy="1477328"/>
          </a:xfrm>
          <a:prstGeom prst="rect">
            <a:avLst/>
          </a:prstGeom>
          <a:noFill/>
        </p:spPr>
        <p:txBody>
          <a:bodyPr wrap="square" rtlCol="0">
            <a:spAutoFit/>
          </a:bodyPr>
          <a:lstStyle/>
          <a:p>
            <a:pPr algn="r"/>
            <a:r>
              <a:rPr lang="en-US" b="1" dirty="0" smtClean="0"/>
              <a:t>Apps:</a:t>
            </a:r>
          </a:p>
          <a:p>
            <a:pPr algn="r"/>
            <a:r>
              <a:rPr lang="en-US" dirty="0" err="1" smtClean="0"/>
              <a:t>Evernote</a:t>
            </a:r>
            <a:endParaRPr lang="en-US" dirty="0" smtClean="0"/>
          </a:p>
          <a:p>
            <a:pPr algn="r"/>
            <a:r>
              <a:rPr lang="en-US" dirty="0" smtClean="0"/>
              <a:t>Google Task</a:t>
            </a:r>
          </a:p>
          <a:p>
            <a:pPr algn="r"/>
            <a:r>
              <a:rPr lang="en-US" dirty="0" err="1" smtClean="0"/>
              <a:t>Todoist</a:t>
            </a:r>
            <a:endParaRPr lang="en-US" dirty="0" smtClean="0"/>
          </a:p>
          <a:p>
            <a:pPr algn="r"/>
            <a:r>
              <a:rPr lang="en-US" dirty="0" err="1" smtClean="0"/>
              <a:t>Trello</a:t>
            </a:r>
            <a:endParaRPr lang="en-US" dirty="0"/>
          </a:p>
        </p:txBody>
      </p:sp>
    </p:spTree>
    <p:extLst>
      <p:ext uri="{BB962C8B-B14F-4D97-AF65-F5344CB8AC3E}">
        <p14:creationId xmlns:p14="http://schemas.microsoft.com/office/powerpoint/2010/main" val="195558375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your game plan?</a:t>
            </a:r>
            <a:endParaRPr lang="en-US" dirty="0"/>
          </a:p>
        </p:txBody>
      </p:sp>
      <p:sp>
        <p:nvSpPr>
          <p:cNvPr id="3" name="Text Placeholder 2"/>
          <p:cNvSpPr>
            <a:spLocks noGrp="1"/>
          </p:cNvSpPr>
          <p:nvPr>
            <p:ph type="body" sz="quarter" idx="15"/>
          </p:nvPr>
        </p:nvSpPr>
        <p:spPr/>
        <p:txBody>
          <a:bodyPr/>
          <a:lstStyle/>
          <a:p>
            <a:r>
              <a:rPr lang="en-GB" dirty="0" smtClean="0"/>
              <a:t>Easy to implement tips</a:t>
            </a:r>
            <a:endParaRPr lang="en-US" dirty="0"/>
          </a:p>
        </p:txBody>
      </p:sp>
      <p:sp>
        <p:nvSpPr>
          <p:cNvPr id="4" name="Content Placeholder 3"/>
          <p:cNvSpPr>
            <a:spLocks noGrp="1"/>
          </p:cNvSpPr>
          <p:nvPr>
            <p:ph idx="16"/>
          </p:nvPr>
        </p:nvSpPr>
        <p:spPr>
          <a:xfrm>
            <a:off x="1017826" y="2299306"/>
            <a:ext cx="5735397" cy="3949014"/>
          </a:xfrm>
        </p:spPr>
        <p:txBody>
          <a:bodyPr>
            <a:normAutofit lnSpcReduction="10000"/>
          </a:bodyPr>
          <a:lstStyle/>
          <a:p>
            <a:pPr lvl="0"/>
            <a:r>
              <a:rPr lang="en-GB" dirty="0" smtClean="0"/>
              <a:t>Plan the day before</a:t>
            </a:r>
          </a:p>
          <a:p>
            <a:pPr lvl="0"/>
            <a:r>
              <a:rPr lang="en-GB" dirty="0" smtClean="0"/>
              <a:t>Start by listing everything you want to achieve the next day, then </a:t>
            </a:r>
            <a:r>
              <a:rPr lang="en-GB" dirty="0"/>
              <a:t>g</a:t>
            </a:r>
            <a:r>
              <a:rPr lang="en-GB" dirty="0" smtClean="0"/>
              <a:t>roup tasks into allocated chunks (ex. all tasks I need to do at my desk, tasks I can tackle on the go). Ignore emails and messages until your first and foremost goal is achieved</a:t>
            </a:r>
          </a:p>
          <a:p>
            <a:pPr lvl="0"/>
            <a:r>
              <a:rPr lang="en-GB" dirty="0" smtClean="0"/>
              <a:t>Know your desired outcome and motives (ex. My daily goal is to push my projects further so I prioritise that: answer emails, chase people, do the most important work first)</a:t>
            </a:r>
          </a:p>
          <a:p>
            <a:pPr lvl="0"/>
            <a:r>
              <a:rPr lang="en-GB" dirty="0" smtClean="0"/>
              <a:t>Bundle tasks: something less pleasant followed by something you find rewarding (that doesn’t involve cookies in my case!)</a:t>
            </a:r>
            <a:endParaRPr lang="en-US" dirty="0"/>
          </a:p>
        </p:txBody>
      </p:sp>
      <p:pic>
        <p:nvPicPr>
          <p:cNvPr id="7" name="Picture 6" descr="michael-soledad-B4GwdlgTh5Y-unsplash.jpg"/>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8396940" y="1355912"/>
            <a:ext cx="3385669" cy="4232087"/>
          </a:xfrm>
          <a:prstGeom prst="rect">
            <a:avLst/>
          </a:prstGeom>
        </p:spPr>
      </p:pic>
    </p:spTree>
    <p:extLst>
      <p:ext uri="{BB962C8B-B14F-4D97-AF65-F5344CB8AC3E}">
        <p14:creationId xmlns:p14="http://schemas.microsoft.com/office/powerpoint/2010/main" val="2550255142"/>
      </p:ext>
    </p:extLst>
  </p:cSld>
  <p:clrMapOvr>
    <a:masterClrMapping/>
  </p:clrMapOvr>
  <p:timing>
    <p:tnLst>
      <p:par>
        <p:cTn id="1" dur="indefinite" restart="never" nodeType="tmRoot"/>
      </p:par>
    </p:tnLst>
  </p:timing>
</p:sld>
</file>

<file path=ppt/theme/theme1.xml><?xml version="1.0" encoding="utf-8"?>
<a:theme xmlns:a="http://schemas.openxmlformats.org/drawingml/2006/main" name="Business Gateway">
  <a:themeElements>
    <a:clrScheme name="business gateway 1">
      <a:dk1>
        <a:srgbClr val="3C3C3B"/>
      </a:dk1>
      <a:lt1>
        <a:srgbClr val="FFFFFF"/>
      </a:lt1>
      <a:dk2>
        <a:srgbClr val="3C3C3B"/>
      </a:dk2>
      <a:lt2>
        <a:srgbClr val="EAEDE8"/>
      </a:lt2>
      <a:accent1>
        <a:srgbClr val="00539F"/>
      </a:accent1>
      <a:accent2>
        <a:srgbClr val="00A0DE"/>
      </a:accent2>
      <a:accent3>
        <a:srgbClr val="008669"/>
      </a:accent3>
      <a:accent4>
        <a:srgbClr val="54B948"/>
      </a:accent4>
      <a:accent5>
        <a:srgbClr val="00539F"/>
      </a:accent5>
      <a:accent6>
        <a:srgbClr val="008669"/>
      </a:accent6>
      <a:hlink>
        <a:srgbClr val="54B948"/>
      </a:hlink>
      <a:folHlink>
        <a:srgbClr val="00A0DE"/>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00653447_COS BG ppt template" id="{18018CD2-300F-514D-A7B8-23578EE3BFDA}" vid="{C79A2232-F33C-5449-B62F-91F37150DA3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business gateway presentation template</Template>
  <TotalTime>10516</TotalTime>
  <Words>1596</Words>
  <Application>Microsoft Office PowerPoint</Application>
  <PresentationFormat>Widescreen</PresentationFormat>
  <Paragraphs>155</Paragraphs>
  <Slides>14</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Mangal</vt:lpstr>
      <vt:lpstr>Business Gateway</vt:lpstr>
      <vt:lpstr>Boost your productivity</vt:lpstr>
      <vt:lpstr>Business Gateway East Dunbartonshire</vt:lpstr>
      <vt:lpstr>Main talking points</vt:lpstr>
      <vt:lpstr>Let’s get to know each other!</vt:lpstr>
      <vt:lpstr>A place for everything</vt:lpstr>
      <vt:lpstr>Freedom of choosing a routine </vt:lpstr>
      <vt:lpstr>Achieve more in the time you have</vt:lpstr>
      <vt:lpstr>The importance of being organised</vt:lpstr>
      <vt:lpstr>What is your game plan?</vt:lpstr>
      <vt:lpstr>Remember to plan for wellness</vt:lpstr>
      <vt:lpstr>Daily planner </vt:lpstr>
      <vt:lpstr>Further useful tools</vt:lpstr>
      <vt:lpstr>Ideas to inspire you</vt:lpstr>
      <vt:lpstr>PowerPoint Presentation</vt:lpstr>
    </vt:vector>
  </TitlesOfParts>
  <Company>East Dunbartonshire Council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Marc McCue</dc:creator>
  <cp:lastModifiedBy>Anne Macintosh</cp:lastModifiedBy>
  <cp:revision>63</cp:revision>
  <dcterms:created xsi:type="dcterms:W3CDTF">2019-07-03T13:04:02Z</dcterms:created>
  <dcterms:modified xsi:type="dcterms:W3CDTF">2020-03-31T16:47:57Z</dcterms:modified>
</cp:coreProperties>
</file>