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28"/>
  </p:notesMasterIdLst>
  <p:sldIdLst>
    <p:sldId id="256" r:id="rId2"/>
    <p:sldId id="260" r:id="rId3"/>
    <p:sldId id="335" r:id="rId4"/>
    <p:sldId id="403" r:id="rId5"/>
    <p:sldId id="264" r:id="rId6"/>
    <p:sldId id="402" r:id="rId7"/>
    <p:sldId id="267" r:id="rId8"/>
    <p:sldId id="337" r:id="rId9"/>
    <p:sldId id="339" r:id="rId10"/>
    <p:sldId id="365" r:id="rId11"/>
    <p:sldId id="363" r:id="rId12"/>
    <p:sldId id="386" r:id="rId13"/>
    <p:sldId id="387" r:id="rId14"/>
    <p:sldId id="364" r:id="rId15"/>
    <p:sldId id="374" r:id="rId16"/>
    <p:sldId id="373" r:id="rId17"/>
    <p:sldId id="375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y Clark" initials="BC" lastIdx="2" clrIdx="0">
    <p:extLst>
      <p:ext uri="{19B8F6BF-5375-455C-9EA6-DF929625EA0E}">
        <p15:presenceInfo xmlns:p15="http://schemas.microsoft.com/office/powerpoint/2012/main" userId="fc1bde0bfff984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249" autoAdjust="0"/>
  </p:normalViewPr>
  <p:slideViewPr>
    <p:cSldViewPr snapToGrid="0">
      <p:cViewPr varScale="1">
        <p:scale>
          <a:sx n="73" d="100"/>
          <a:sy n="73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6.png"/><Relationship Id="rId6" Type="http://schemas.openxmlformats.org/officeDocument/2006/relationships/image" Target="../media/image22.svg"/><Relationship Id="rId5" Type="http://schemas.openxmlformats.org/officeDocument/2006/relationships/image" Target="../media/image18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6.png"/><Relationship Id="rId6" Type="http://schemas.openxmlformats.org/officeDocument/2006/relationships/image" Target="../media/image22.svg"/><Relationship Id="rId5" Type="http://schemas.openxmlformats.org/officeDocument/2006/relationships/image" Target="../media/image18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9899E-EE8A-448A-A42E-5FCDD5A7ADB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C260EC-0CB6-4EC5-8193-2F5C182522CE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GB" b="0" i="0"/>
            <a:t>To help you to understand your own business Sales Funnel</a:t>
          </a:r>
          <a:endParaRPr lang="en-US"/>
        </a:p>
      </dgm:t>
    </dgm:pt>
    <dgm:pt modelId="{D250EDA6-784A-4B5B-BFE5-3F29072728A2}" type="parTrans" cxnId="{986C52CD-0BFC-4F8D-9CCB-432EA4FB7C1E}">
      <dgm:prSet/>
      <dgm:spPr/>
      <dgm:t>
        <a:bodyPr/>
        <a:lstStyle/>
        <a:p>
          <a:endParaRPr lang="en-US"/>
        </a:p>
      </dgm:t>
    </dgm:pt>
    <dgm:pt modelId="{067D9C43-D3F4-4E32-8033-22E6855972C7}" type="sibTrans" cxnId="{986C52CD-0BFC-4F8D-9CCB-432EA4FB7C1E}">
      <dgm:prSet/>
      <dgm:spPr/>
      <dgm:t>
        <a:bodyPr/>
        <a:lstStyle/>
        <a:p>
          <a:endParaRPr lang="en-US"/>
        </a:p>
      </dgm:t>
    </dgm:pt>
    <dgm:pt modelId="{E04CD88C-9D55-436C-B765-07F848CF096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GB" b="0" i="0" dirty="0"/>
            <a:t>Make more introductions, to lead to new Prospects</a:t>
          </a:r>
          <a:endParaRPr lang="en-US" dirty="0"/>
        </a:p>
      </dgm:t>
    </dgm:pt>
    <dgm:pt modelId="{BC7E0346-EE67-479A-A3ED-7EE33F4B42F7}" type="parTrans" cxnId="{221313A1-B1CD-4395-B04B-28E77A496789}">
      <dgm:prSet/>
      <dgm:spPr/>
      <dgm:t>
        <a:bodyPr/>
        <a:lstStyle/>
        <a:p>
          <a:endParaRPr lang="en-US"/>
        </a:p>
      </dgm:t>
    </dgm:pt>
    <dgm:pt modelId="{1B95DDF8-389D-47F2-A35E-E1B3BFDF616F}" type="sibTrans" cxnId="{221313A1-B1CD-4395-B04B-28E77A496789}">
      <dgm:prSet/>
      <dgm:spPr/>
      <dgm:t>
        <a:bodyPr/>
        <a:lstStyle/>
        <a:p>
          <a:endParaRPr lang="en-US"/>
        </a:p>
      </dgm:t>
    </dgm:pt>
    <dgm:pt modelId="{C3AC2171-EE37-45CF-9B7D-9EAC037C38F0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Show you a system to generate targeted leads</a:t>
          </a:r>
        </a:p>
      </dgm:t>
    </dgm:pt>
    <dgm:pt modelId="{2E7980F5-64F2-4CC8-99D7-64DFF4B93B09}" type="parTrans" cxnId="{6FAF9F27-A194-4ADD-937F-7E32247F8575}">
      <dgm:prSet/>
      <dgm:spPr/>
      <dgm:t>
        <a:bodyPr/>
        <a:lstStyle/>
        <a:p>
          <a:endParaRPr lang="en-US"/>
        </a:p>
      </dgm:t>
    </dgm:pt>
    <dgm:pt modelId="{8BD3BF09-7087-48E4-BC9B-74E6DF35F24A}" type="sibTrans" cxnId="{6FAF9F27-A194-4ADD-937F-7E32247F8575}">
      <dgm:prSet/>
      <dgm:spPr/>
      <dgm:t>
        <a:bodyPr/>
        <a:lstStyle/>
        <a:p>
          <a:endParaRPr lang="en-US"/>
        </a:p>
      </dgm:t>
    </dgm:pt>
    <dgm:pt modelId="{42119AD0-E123-4E16-9EA4-41B4EDD97C19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Help you to engage with your audience</a:t>
          </a:r>
        </a:p>
      </dgm:t>
    </dgm:pt>
    <dgm:pt modelId="{48523A68-6A5B-499A-8F9C-E27E0C781EF9}" type="parTrans" cxnId="{F2D7A5BF-9D9D-4A2F-8F0B-4B2B0F5068A0}">
      <dgm:prSet/>
      <dgm:spPr/>
      <dgm:t>
        <a:bodyPr/>
        <a:lstStyle/>
        <a:p>
          <a:endParaRPr lang="en-US"/>
        </a:p>
      </dgm:t>
    </dgm:pt>
    <dgm:pt modelId="{DDB14DB2-7836-4585-B7C1-88D5AAA63445}" type="sibTrans" cxnId="{F2D7A5BF-9D9D-4A2F-8F0B-4B2B0F5068A0}">
      <dgm:prSet/>
      <dgm:spPr/>
      <dgm:t>
        <a:bodyPr/>
        <a:lstStyle/>
        <a:p>
          <a:endParaRPr lang="en-US"/>
        </a:p>
      </dgm:t>
    </dgm:pt>
    <dgm:pt modelId="{934DCACC-CA48-4848-B0B4-50725151AA8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To help you build a meaningful audience</a:t>
          </a:r>
        </a:p>
      </dgm:t>
    </dgm:pt>
    <dgm:pt modelId="{79AB51BB-1B5C-46E7-8AC6-02C5795443ED}" type="parTrans" cxnId="{EA9121C5-A910-45D3-B7DF-5B73A11A3818}">
      <dgm:prSet/>
      <dgm:spPr/>
      <dgm:t>
        <a:bodyPr/>
        <a:lstStyle/>
        <a:p>
          <a:endParaRPr lang="en-US"/>
        </a:p>
      </dgm:t>
    </dgm:pt>
    <dgm:pt modelId="{78EB2004-4281-4574-A6E7-24B01584B495}" type="sibTrans" cxnId="{EA9121C5-A910-45D3-B7DF-5B73A11A3818}">
      <dgm:prSet/>
      <dgm:spPr/>
      <dgm:t>
        <a:bodyPr/>
        <a:lstStyle/>
        <a:p>
          <a:endParaRPr lang="en-US"/>
        </a:p>
      </dgm:t>
    </dgm:pt>
    <dgm:pt modelId="{4769F495-CA2F-4071-BBCC-C0DCFBDF2D3D}" type="pres">
      <dgm:prSet presAssocID="{4BD9899E-EE8A-448A-A42E-5FCDD5A7AD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E779BF-692C-452C-9735-AF33BAA668AB}" type="pres">
      <dgm:prSet presAssocID="{BFC260EC-0CB6-4EC5-8193-2F5C182522C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8B11C-84F0-428C-9D0B-CD837CFE0136}" type="pres">
      <dgm:prSet presAssocID="{067D9C43-D3F4-4E32-8033-22E6855972C7}" presName="sibTrans" presStyleCnt="0"/>
      <dgm:spPr/>
    </dgm:pt>
    <dgm:pt modelId="{9777A319-D9A9-4BB2-89F2-3CD855346DD7}" type="pres">
      <dgm:prSet presAssocID="{E04CD88C-9D55-436C-B765-07F848CF09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4A3BA-871A-4759-882A-697592910CA0}" type="pres">
      <dgm:prSet presAssocID="{1B95DDF8-389D-47F2-A35E-E1B3BFDF616F}" presName="sibTrans" presStyleCnt="0"/>
      <dgm:spPr/>
    </dgm:pt>
    <dgm:pt modelId="{026808F2-ABBD-403F-9D54-F67D1418D74B}" type="pres">
      <dgm:prSet presAssocID="{C3AC2171-EE37-45CF-9B7D-9EAC037C38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4A05A-E32C-4322-9602-13CE7C0E7153}" type="pres">
      <dgm:prSet presAssocID="{8BD3BF09-7087-48E4-BC9B-74E6DF35F24A}" presName="sibTrans" presStyleCnt="0"/>
      <dgm:spPr/>
    </dgm:pt>
    <dgm:pt modelId="{F6095AF1-64D5-4952-9543-9121BD6A1B14}" type="pres">
      <dgm:prSet presAssocID="{42119AD0-E123-4E16-9EA4-41B4EDD97C19}" presName="node" presStyleLbl="node1" presStyleIdx="3" presStyleCnt="5" custLinFactX="10896" custLinFactNeighborX="100000" custLinFactNeighborY="1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E0357-76E3-441B-8A55-040DB224725D}" type="pres">
      <dgm:prSet presAssocID="{DDB14DB2-7836-4585-B7C1-88D5AAA63445}" presName="sibTrans" presStyleCnt="0"/>
      <dgm:spPr/>
    </dgm:pt>
    <dgm:pt modelId="{4FD11FA3-F828-430C-B8D3-2F7A42F74E9C}" type="pres">
      <dgm:prSet presAssocID="{934DCACC-CA48-4848-B0B4-50725151AA86}" presName="node" presStyleLbl="node1" presStyleIdx="4" presStyleCnt="5" custLinFactX="-11697" custLinFactNeighborX="-100000" custLinFactNeighborY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121C5-A910-45D3-B7DF-5B73A11A3818}" srcId="{4BD9899E-EE8A-448A-A42E-5FCDD5A7ADB7}" destId="{934DCACC-CA48-4848-B0B4-50725151AA86}" srcOrd="4" destOrd="0" parTransId="{79AB51BB-1B5C-46E7-8AC6-02C5795443ED}" sibTransId="{78EB2004-4281-4574-A6E7-24B01584B495}"/>
    <dgm:cxn modelId="{8B16C730-DC26-4571-860A-A3E570664017}" type="presOf" srcId="{BFC260EC-0CB6-4EC5-8193-2F5C182522CE}" destId="{CDE779BF-692C-452C-9735-AF33BAA668AB}" srcOrd="0" destOrd="0" presId="urn:microsoft.com/office/officeart/2005/8/layout/default"/>
    <dgm:cxn modelId="{6FAF9F27-A194-4ADD-937F-7E32247F8575}" srcId="{4BD9899E-EE8A-448A-A42E-5FCDD5A7ADB7}" destId="{C3AC2171-EE37-45CF-9B7D-9EAC037C38F0}" srcOrd="2" destOrd="0" parTransId="{2E7980F5-64F2-4CC8-99D7-64DFF4B93B09}" sibTransId="{8BD3BF09-7087-48E4-BC9B-74E6DF35F24A}"/>
    <dgm:cxn modelId="{221313A1-B1CD-4395-B04B-28E77A496789}" srcId="{4BD9899E-EE8A-448A-A42E-5FCDD5A7ADB7}" destId="{E04CD88C-9D55-436C-B765-07F848CF0968}" srcOrd="1" destOrd="0" parTransId="{BC7E0346-EE67-479A-A3ED-7EE33F4B42F7}" sibTransId="{1B95DDF8-389D-47F2-A35E-E1B3BFDF616F}"/>
    <dgm:cxn modelId="{36AB273A-1A53-4015-9F60-2D6785F6EC79}" type="presOf" srcId="{42119AD0-E123-4E16-9EA4-41B4EDD97C19}" destId="{F6095AF1-64D5-4952-9543-9121BD6A1B14}" srcOrd="0" destOrd="0" presId="urn:microsoft.com/office/officeart/2005/8/layout/default"/>
    <dgm:cxn modelId="{793FC8BF-E08E-4356-B93C-E9572BAA3CD9}" type="presOf" srcId="{934DCACC-CA48-4848-B0B4-50725151AA86}" destId="{4FD11FA3-F828-430C-B8D3-2F7A42F74E9C}" srcOrd="0" destOrd="0" presId="urn:microsoft.com/office/officeart/2005/8/layout/default"/>
    <dgm:cxn modelId="{8D810DEB-CA12-4EE9-9D3B-1ECE82BE8778}" type="presOf" srcId="{4BD9899E-EE8A-448A-A42E-5FCDD5A7ADB7}" destId="{4769F495-CA2F-4071-BBCC-C0DCFBDF2D3D}" srcOrd="0" destOrd="0" presId="urn:microsoft.com/office/officeart/2005/8/layout/default"/>
    <dgm:cxn modelId="{986C52CD-0BFC-4F8D-9CCB-432EA4FB7C1E}" srcId="{4BD9899E-EE8A-448A-A42E-5FCDD5A7ADB7}" destId="{BFC260EC-0CB6-4EC5-8193-2F5C182522CE}" srcOrd="0" destOrd="0" parTransId="{D250EDA6-784A-4B5B-BFE5-3F29072728A2}" sibTransId="{067D9C43-D3F4-4E32-8033-22E6855972C7}"/>
    <dgm:cxn modelId="{F2D7A5BF-9D9D-4A2F-8F0B-4B2B0F5068A0}" srcId="{4BD9899E-EE8A-448A-A42E-5FCDD5A7ADB7}" destId="{42119AD0-E123-4E16-9EA4-41B4EDD97C19}" srcOrd="3" destOrd="0" parTransId="{48523A68-6A5B-499A-8F9C-E27E0C781EF9}" sibTransId="{DDB14DB2-7836-4585-B7C1-88D5AAA63445}"/>
    <dgm:cxn modelId="{F96460E2-3195-4473-BC3E-8169E993B066}" type="presOf" srcId="{E04CD88C-9D55-436C-B765-07F848CF0968}" destId="{9777A319-D9A9-4BB2-89F2-3CD855346DD7}" srcOrd="0" destOrd="0" presId="urn:microsoft.com/office/officeart/2005/8/layout/default"/>
    <dgm:cxn modelId="{CE482434-7BD5-4A89-B9FE-BE1416DA1863}" type="presOf" srcId="{C3AC2171-EE37-45CF-9B7D-9EAC037C38F0}" destId="{026808F2-ABBD-403F-9D54-F67D1418D74B}" srcOrd="0" destOrd="0" presId="urn:microsoft.com/office/officeart/2005/8/layout/default"/>
    <dgm:cxn modelId="{57CDFDA5-8242-4EE5-9970-2AA14C1813A8}" type="presParOf" srcId="{4769F495-CA2F-4071-BBCC-C0DCFBDF2D3D}" destId="{CDE779BF-692C-452C-9735-AF33BAA668AB}" srcOrd="0" destOrd="0" presId="urn:microsoft.com/office/officeart/2005/8/layout/default"/>
    <dgm:cxn modelId="{C317ECDF-08CF-483D-A3BF-BE6F28CEFD15}" type="presParOf" srcId="{4769F495-CA2F-4071-BBCC-C0DCFBDF2D3D}" destId="{1C38B11C-84F0-428C-9D0B-CD837CFE0136}" srcOrd="1" destOrd="0" presId="urn:microsoft.com/office/officeart/2005/8/layout/default"/>
    <dgm:cxn modelId="{F9D2587B-0593-4A21-9544-2C9B5E0208FD}" type="presParOf" srcId="{4769F495-CA2F-4071-BBCC-C0DCFBDF2D3D}" destId="{9777A319-D9A9-4BB2-89F2-3CD855346DD7}" srcOrd="2" destOrd="0" presId="urn:microsoft.com/office/officeart/2005/8/layout/default"/>
    <dgm:cxn modelId="{D8E267D4-0B23-44C8-BB60-C6A6A74CFE26}" type="presParOf" srcId="{4769F495-CA2F-4071-BBCC-C0DCFBDF2D3D}" destId="{CCC4A3BA-871A-4759-882A-697592910CA0}" srcOrd="3" destOrd="0" presId="urn:microsoft.com/office/officeart/2005/8/layout/default"/>
    <dgm:cxn modelId="{1F2BB2EF-F8A8-4C0D-A21B-F1F26F1FB2F0}" type="presParOf" srcId="{4769F495-CA2F-4071-BBCC-C0DCFBDF2D3D}" destId="{026808F2-ABBD-403F-9D54-F67D1418D74B}" srcOrd="4" destOrd="0" presId="urn:microsoft.com/office/officeart/2005/8/layout/default"/>
    <dgm:cxn modelId="{77DE91FC-7990-45D5-9DF9-A9C7F2BD7416}" type="presParOf" srcId="{4769F495-CA2F-4071-BBCC-C0DCFBDF2D3D}" destId="{B1B4A05A-E32C-4322-9602-13CE7C0E7153}" srcOrd="5" destOrd="0" presId="urn:microsoft.com/office/officeart/2005/8/layout/default"/>
    <dgm:cxn modelId="{E76D3DA1-D41C-40DD-8282-A846BD7D6161}" type="presParOf" srcId="{4769F495-CA2F-4071-BBCC-C0DCFBDF2D3D}" destId="{F6095AF1-64D5-4952-9543-9121BD6A1B14}" srcOrd="6" destOrd="0" presId="urn:microsoft.com/office/officeart/2005/8/layout/default"/>
    <dgm:cxn modelId="{FE5A524C-C287-43A1-B3C6-444F72234480}" type="presParOf" srcId="{4769F495-CA2F-4071-BBCC-C0DCFBDF2D3D}" destId="{3B1E0357-76E3-441B-8A55-040DB224725D}" srcOrd="7" destOrd="0" presId="urn:microsoft.com/office/officeart/2005/8/layout/default"/>
    <dgm:cxn modelId="{30C5F735-46AA-4EA6-8B2B-F289B5665F01}" type="presParOf" srcId="{4769F495-CA2F-4071-BBCC-C0DCFBDF2D3D}" destId="{4FD11FA3-F828-430C-B8D3-2F7A42F74E9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EF78E0-65B7-41FC-8CB1-F6010ADD9E0E}" type="doc">
      <dgm:prSet loTypeId="urn:microsoft.com/office/officeart/2005/8/layout/hProcess9" loCatId="process" qsTypeId="urn:microsoft.com/office/officeart/2005/8/quickstyle/simple3" qsCatId="simple" csTypeId="urn:microsoft.com/office/officeart/2005/8/colors/colorful1" csCatId="colorful" phldr="1"/>
      <dgm:spPr/>
    </dgm:pt>
    <dgm:pt modelId="{C58E0CAC-C221-471B-9DD7-31084EE959DB}">
      <dgm:prSet phldrT="[Text]"/>
      <dgm:spPr/>
      <dgm:t>
        <a:bodyPr/>
        <a:lstStyle/>
        <a:p>
          <a:r>
            <a:rPr lang="en-GB" dirty="0"/>
            <a:t>Sales leads</a:t>
          </a:r>
        </a:p>
      </dgm:t>
    </dgm:pt>
    <dgm:pt modelId="{AA21FC94-8D0B-4558-AD67-4BD51FE7A43C}" type="parTrans" cxnId="{9EEC2D54-E15C-45A4-BACB-2FCE8F3BC9BC}">
      <dgm:prSet/>
      <dgm:spPr/>
      <dgm:t>
        <a:bodyPr/>
        <a:lstStyle/>
        <a:p>
          <a:endParaRPr lang="en-GB"/>
        </a:p>
      </dgm:t>
    </dgm:pt>
    <dgm:pt modelId="{C38F31D7-3899-4D2D-95C0-147958A406E6}" type="sibTrans" cxnId="{9EEC2D54-E15C-45A4-BACB-2FCE8F3BC9BC}">
      <dgm:prSet/>
      <dgm:spPr/>
      <dgm:t>
        <a:bodyPr/>
        <a:lstStyle/>
        <a:p>
          <a:endParaRPr lang="en-GB"/>
        </a:p>
      </dgm:t>
    </dgm:pt>
    <dgm:pt modelId="{F25B05B9-4762-43D7-8A12-D572A4405E90}">
      <dgm:prSet phldrT="[Text]"/>
      <dgm:spPr/>
      <dgm:t>
        <a:bodyPr/>
        <a:lstStyle/>
        <a:p>
          <a:r>
            <a:rPr lang="en-GB" dirty="0"/>
            <a:t>Suspects</a:t>
          </a:r>
        </a:p>
      </dgm:t>
    </dgm:pt>
    <dgm:pt modelId="{1B5A39F7-95D8-4520-9BC3-04621BD5B65D}" type="parTrans" cxnId="{B3D1A23A-C6F0-4CB3-B83D-F10064919C0F}">
      <dgm:prSet/>
      <dgm:spPr/>
      <dgm:t>
        <a:bodyPr/>
        <a:lstStyle/>
        <a:p>
          <a:endParaRPr lang="en-GB"/>
        </a:p>
      </dgm:t>
    </dgm:pt>
    <dgm:pt modelId="{CF0D2987-DBAA-42CB-975C-5792621F412D}" type="sibTrans" cxnId="{B3D1A23A-C6F0-4CB3-B83D-F10064919C0F}">
      <dgm:prSet/>
      <dgm:spPr/>
      <dgm:t>
        <a:bodyPr/>
        <a:lstStyle/>
        <a:p>
          <a:endParaRPr lang="en-GB"/>
        </a:p>
      </dgm:t>
    </dgm:pt>
    <dgm:pt modelId="{A5353559-B4B6-4A89-AE9F-1D73A5CA9A95}">
      <dgm:prSet phldrT="[Text]"/>
      <dgm:spPr/>
      <dgm:t>
        <a:bodyPr/>
        <a:lstStyle/>
        <a:p>
          <a:r>
            <a:rPr lang="en-GB" dirty="0"/>
            <a:t>Prospects</a:t>
          </a:r>
        </a:p>
      </dgm:t>
    </dgm:pt>
    <dgm:pt modelId="{E7746208-348F-49F8-93E4-853D30674757}" type="parTrans" cxnId="{076189E0-3667-4DED-9A7F-13F019E909B0}">
      <dgm:prSet/>
      <dgm:spPr/>
      <dgm:t>
        <a:bodyPr/>
        <a:lstStyle/>
        <a:p>
          <a:endParaRPr lang="en-GB"/>
        </a:p>
      </dgm:t>
    </dgm:pt>
    <dgm:pt modelId="{47C9E15A-E359-453A-8D6B-8B59CEEAC5A9}" type="sibTrans" cxnId="{076189E0-3667-4DED-9A7F-13F019E909B0}">
      <dgm:prSet/>
      <dgm:spPr/>
      <dgm:t>
        <a:bodyPr/>
        <a:lstStyle/>
        <a:p>
          <a:endParaRPr lang="en-GB"/>
        </a:p>
      </dgm:t>
    </dgm:pt>
    <dgm:pt modelId="{4B5E1D6D-58B4-4202-A3A7-46FE0876F0F9}">
      <dgm:prSet phldrT="[Text]"/>
      <dgm:spPr/>
      <dgm:t>
        <a:bodyPr/>
        <a:lstStyle/>
        <a:p>
          <a:r>
            <a:rPr lang="en-GB" dirty="0"/>
            <a:t>Prioritised Prospects</a:t>
          </a:r>
        </a:p>
      </dgm:t>
    </dgm:pt>
    <dgm:pt modelId="{58248B10-E120-4F0C-B7CE-139C920B1850}" type="parTrans" cxnId="{30EF3C6E-9BF1-49F6-A518-AC5AB5C7050D}">
      <dgm:prSet/>
      <dgm:spPr/>
      <dgm:t>
        <a:bodyPr/>
        <a:lstStyle/>
        <a:p>
          <a:endParaRPr lang="en-GB"/>
        </a:p>
      </dgm:t>
    </dgm:pt>
    <dgm:pt modelId="{D1730B17-665A-40E4-B032-BA48DD176993}" type="sibTrans" cxnId="{30EF3C6E-9BF1-49F6-A518-AC5AB5C7050D}">
      <dgm:prSet/>
      <dgm:spPr/>
      <dgm:t>
        <a:bodyPr/>
        <a:lstStyle/>
        <a:p>
          <a:endParaRPr lang="en-GB"/>
        </a:p>
      </dgm:t>
    </dgm:pt>
    <dgm:pt modelId="{EE24E179-060D-4320-B100-D3E8206E1D91}" type="pres">
      <dgm:prSet presAssocID="{FBEF78E0-65B7-41FC-8CB1-F6010ADD9E0E}" presName="CompostProcess" presStyleCnt="0">
        <dgm:presLayoutVars>
          <dgm:dir/>
          <dgm:resizeHandles val="exact"/>
        </dgm:presLayoutVars>
      </dgm:prSet>
      <dgm:spPr/>
    </dgm:pt>
    <dgm:pt modelId="{5005CBE2-4D27-412D-88B3-668A7259C724}" type="pres">
      <dgm:prSet presAssocID="{FBEF78E0-65B7-41FC-8CB1-F6010ADD9E0E}" presName="arrow" presStyleLbl="bgShp" presStyleIdx="0" presStyleCnt="1"/>
      <dgm:spPr/>
    </dgm:pt>
    <dgm:pt modelId="{16AD8FFD-0368-4AB1-AF03-30C5F380B527}" type="pres">
      <dgm:prSet presAssocID="{FBEF78E0-65B7-41FC-8CB1-F6010ADD9E0E}" presName="linearProcess" presStyleCnt="0"/>
      <dgm:spPr/>
    </dgm:pt>
    <dgm:pt modelId="{137B1A85-2AA2-465B-9113-BB2496776C10}" type="pres">
      <dgm:prSet presAssocID="{C58E0CAC-C221-471B-9DD7-31084EE959D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60184-4B5E-4367-81BB-D83EE401F750}" type="pres">
      <dgm:prSet presAssocID="{C38F31D7-3899-4D2D-95C0-147958A406E6}" presName="sibTrans" presStyleCnt="0"/>
      <dgm:spPr/>
    </dgm:pt>
    <dgm:pt modelId="{1CAB92BA-6CC8-4B92-80EA-BD8C3D80C38C}" type="pres">
      <dgm:prSet presAssocID="{F25B05B9-4762-43D7-8A12-D572A4405E9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F69B3-5717-4008-BFA4-541C7EBB6FD4}" type="pres">
      <dgm:prSet presAssocID="{CF0D2987-DBAA-42CB-975C-5792621F412D}" presName="sibTrans" presStyleCnt="0"/>
      <dgm:spPr/>
    </dgm:pt>
    <dgm:pt modelId="{9EE45184-1519-45E2-A0A3-9CDE85AFE3FA}" type="pres">
      <dgm:prSet presAssocID="{A5353559-B4B6-4A89-AE9F-1D73A5CA9A9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D5A57-7F20-427A-A804-72A20C319886}" type="pres">
      <dgm:prSet presAssocID="{47C9E15A-E359-453A-8D6B-8B59CEEAC5A9}" presName="sibTrans" presStyleCnt="0"/>
      <dgm:spPr/>
    </dgm:pt>
    <dgm:pt modelId="{EFA8748B-BBBD-45B9-B909-3B437A4F3EDC}" type="pres">
      <dgm:prSet presAssocID="{4B5E1D6D-58B4-4202-A3A7-46FE0876F0F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A3AE3C-A34E-4BF9-A081-86A287243615}" type="presOf" srcId="{C58E0CAC-C221-471B-9DD7-31084EE959DB}" destId="{137B1A85-2AA2-465B-9113-BB2496776C10}" srcOrd="0" destOrd="0" presId="urn:microsoft.com/office/officeart/2005/8/layout/hProcess9"/>
    <dgm:cxn modelId="{6F200D81-1818-4CFE-927E-88247697B0F2}" type="presOf" srcId="{4B5E1D6D-58B4-4202-A3A7-46FE0876F0F9}" destId="{EFA8748B-BBBD-45B9-B909-3B437A4F3EDC}" srcOrd="0" destOrd="0" presId="urn:microsoft.com/office/officeart/2005/8/layout/hProcess9"/>
    <dgm:cxn modelId="{076189E0-3667-4DED-9A7F-13F019E909B0}" srcId="{FBEF78E0-65B7-41FC-8CB1-F6010ADD9E0E}" destId="{A5353559-B4B6-4A89-AE9F-1D73A5CA9A95}" srcOrd="2" destOrd="0" parTransId="{E7746208-348F-49F8-93E4-853D30674757}" sibTransId="{47C9E15A-E359-453A-8D6B-8B59CEEAC5A9}"/>
    <dgm:cxn modelId="{9EEC2D54-E15C-45A4-BACB-2FCE8F3BC9BC}" srcId="{FBEF78E0-65B7-41FC-8CB1-F6010ADD9E0E}" destId="{C58E0CAC-C221-471B-9DD7-31084EE959DB}" srcOrd="0" destOrd="0" parTransId="{AA21FC94-8D0B-4558-AD67-4BD51FE7A43C}" sibTransId="{C38F31D7-3899-4D2D-95C0-147958A406E6}"/>
    <dgm:cxn modelId="{30EF3C6E-9BF1-49F6-A518-AC5AB5C7050D}" srcId="{FBEF78E0-65B7-41FC-8CB1-F6010ADD9E0E}" destId="{4B5E1D6D-58B4-4202-A3A7-46FE0876F0F9}" srcOrd="3" destOrd="0" parTransId="{58248B10-E120-4F0C-B7CE-139C920B1850}" sibTransId="{D1730B17-665A-40E4-B032-BA48DD176993}"/>
    <dgm:cxn modelId="{21B4FF69-993E-4A98-AD1B-2D11F50E33B7}" type="presOf" srcId="{FBEF78E0-65B7-41FC-8CB1-F6010ADD9E0E}" destId="{EE24E179-060D-4320-B100-D3E8206E1D91}" srcOrd="0" destOrd="0" presId="urn:microsoft.com/office/officeart/2005/8/layout/hProcess9"/>
    <dgm:cxn modelId="{B3D1A23A-C6F0-4CB3-B83D-F10064919C0F}" srcId="{FBEF78E0-65B7-41FC-8CB1-F6010ADD9E0E}" destId="{F25B05B9-4762-43D7-8A12-D572A4405E90}" srcOrd="1" destOrd="0" parTransId="{1B5A39F7-95D8-4520-9BC3-04621BD5B65D}" sibTransId="{CF0D2987-DBAA-42CB-975C-5792621F412D}"/>
    <dgm:cxn modelId="{25C809F5-8B26-4871-B21F-EB3B15A63CF2}" type="presOf" srcId="{A5353559-B4B6-4A89-AE9F-1D73A5CA9A95}" destId="{9EE45184-1519-45E2-A0A3-9CDE85AFE3FA}" srcOrd="0" destOrd="0" presId="urn:microsoft.com/office/officeart/2005/8/layout/hProcess9"/>
    <dgm:cxn modelId="{CAD745B1-81DE-4051-A55A-E0455429B5EE}" type="presOf" srcId="{F25B05B9-4762-43D7-8A12-D572A4405E90}" destId="{1CAB92BA-6CC8-4B92-80EA-BD8C3D80C38C}" srcOrd="0" destOrd="0" presId="urn:microsoft.com/office/officeart/2005/8/layout/hProcess9"/>
    <dgm:cxn modelId="{80D2889F-1384-40B2-9F07-D8239F35D900}" type="presParOf" srcId="{EE24E179-060D-4320-B100-D3E8206E1D91}" destId="{5005CBE2-4D27-412D-88B3-668A7259C724}" srcOrd="0" destOrd="0" presId="urn:microsoft.com/office/officeart/2005/8/layout/hProcess9"/>
    <dgm:cxn modelId="{15254FFD-AC10-4579-B7B3-0FFD3355F3C5}" type="presParOf" srcId="{EE24E179-060D-4320-B100-D3E8206E1D91}" destId="{16AD8FFD-0368-4AB1-AF03-30C5F380B527}" srcOrd="1" destOrd="0" presId="urn:microsoft.com/office/officeart/2005/8/layout/hProcess9"/>
    <dgm:cxn modelId="{402DDA93-9A9E-4754-8C81-ABA9E440DFCD}" type="presParOf" srcId="{16AD8FFD-0368-4AB1-AF03-30C5F380B527}" destId="{137B1A85-2AA2-465B-9113-BB2496776C10}" srcOrd="0" destOrd="0" presId="urn:microsoft.com/office/officeart/2005/8/layout/hProcess9"/>
    <dgm:cxn modelId="{08609126-39B2-46B7-904B-7DE0F7333ECF}" type="presParOf" srcId="{16AD8FFD-0368-4AB1-AF03-30C5F380B527}" destId="{38A60184-4B5E-4367-81BB-D83EE401F750}" srcOrd="1" destOrd="0" presId="urn:microsoft.com/office/officeart/2005/8/layout/hProcess9"/>
    <dgm:cxn modelId="{3310F945-3815-457D-8AC9-B4E4C44B28E1}" type="presParOf" srcId="{16AD8FFD-0368-4AB1-AF03-30C5F380B527}" destId="{1CAB92BA-6CC8-4B92-80EA-BD8C3D80C38C}" srcOrd="2" destOrd="0" presId="urn:microsoft.com/office/officeart/2005/8/layout/hProcess9"/>
    <dgm:cxn modelId="{6F04D111-B8EA-4302-934C-18FA6A84F463}" type="presParOf" srcId="{16AD8FFD-0368-4AB1-AF03-30C5F380B527}" destId="{AE9F69B3-5717-4008-BFA4-541C7EBB6FD4}" srcOrd="3" destOrd="0" presId="urn:microsoft.com/office/officeart/2005/8/layout/hProcess9"/>
    <dgm:cxn modelId="{25252DF2-6581-4234-8324-58672ABBAFA7}" type="presParOf" srcId="{16AD8FFD-0368-4AB1-AF03-30C5F380B527}" destId="{9EE45184-1519-45E2-A0A3-9CDE85AFE3FA}" srcOrd="4" destOrd="0" presId="urn:microsoft.com/office/officeart/2005/8/layout/hProcess9"/>
    <dgm:cxn modelId="{0EE883E4-54D1-4B85-BB78-F926976C8957}" type="presParOf" srcId="{16AD8FFD-0368-4AB1-AF03-30C5F380B527}" destId="{700D5A57-7F20-427A-A804-72A20C319886}" srcOrd="5" destOrd="0" presId="urn:microsoft.com/office/officeart/2005/8/layout/hProcess9"/>
    <dgm:cxn modelId="{504FE223-CF9D-400E-95BD-1DD8423BABFE}" type="presParOf" srcId="{16AD8FFD-0368-4AB1-AF03-30C5F380B527}" destId="{EFA8748B-BBBD-45B9-B909-3B437A4F3ED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9BB35A-368A-462F-AA3B-420C8727196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0"/>
      <dgm:spPr/>
    </dgm:pt>
    <dgm:pt modelId="{D73324CF-4CA9-4EE4-9DD6-E50A6D33E44D}" type="pres">
      <dgm:prSet presAssocID="{6D9BB35A-368A-462F-AA3B-420C8727196A}" presName="Name0" presStyleCnt="0">
        <dgm:presLayoutVars>
          <dgm:dir/>
          <dgm:resizeHandles val="exact"/>
        </dgm:presLayoutVars>
      </dgm:prSet>
      <dgm:spPr/>
    </dgm:pt>
  </dgm:ptLst>
  <dgm:cxnLst>
    <dgm:cxn modelId="{CF8AFDC6-9174-4FB3-8D18-37B24C6F5F9A}" type="presOf" srcId="{6D9BB35A-368A-462F-AA3B-420C8727196A}" destId="{D73324CF-4CA9-4EE4-9DD6-E50A6D33E44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8AC284-11F2-4CB5-BFE6-33EFBBA45E35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693EAD73-1AB2-4DA9-B7FE-F31F07814E48}" type="pres">
      <dgm:prSet presAssocID="{628AC284-11F2-4CB5-BFE6-33EFBBA45E35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EA5BE46-A2C4-4A2B-A32A-E972EB7CBB19}" type="presOf" srcId="{628AC284-11F2-4CB5-BFE6-33EFBBA45E35}" destId="{693EAD73-1AB2-4DA9-B7FE-F31F07814E48}" srcOrd="0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2FD393-F7CF-473E-AF8C-75F9BFF7D02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0D9515F-E198-4A3E-BC4A-E13C142C73D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en-GB" sz="1800" b="1" dirty="0"/>
            <a:t>Prospects</a:t>
          </a:r>
        </a:p>
      </dgm:t>
    </dgm:pt>
    <dgm:pt modelId="{BE3C7436-DD90-4E3B-BF9E-023857658DFA}" type="parTrans" cxnId="{E13B7875-126E-4D1A-BF2F-4D30804D6320}">
      <dgm:prSet/>
      <dgm:spPr/>
      <dgm:t>
        <a:bodyPr/>
        <a:lstStyle/>
        <a:p>
          <a:endParaRPr lang="en-GB"/>
        </a:p>
      </dgm:t>
    </dgm:pt>
    <dgm:pt modelId="{B45C0659-6553-4646-A215-5393A6F26818}" type="sibTrans" cxnId="{E13B7875-126E-4D1A-BF2F-4D30804D6320}">
      <dgm:prSet/>
      <dgm:spPr/>
      <dgm:t>
        <a:bodyPr/>
        <a:lstStyle/>
        <a:p>
          <a:endParaRPr lang="en-GB"/>
        </a:p>
      </dgm:t>
    </dgm:pt>
    <dgm:pt modelId="{0D0018A2-3DD9-44EB-874F-F05D0B64A5E9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solidFill>
            <a:srgbClr val="002060"/>
          </a:solidFill>
        </a:ln>
      </dgm:spPr>
      <dgm:t>
        <a:bodyPr/>
        <a:lstStyle/>
        <a:p>
          <a:r>
            <a:rPr lang="en-GB" sz="2000" b="1" dirty="0">
              <a:solidFill>
                <a:schemeClr val="bg1"/>
              </a:solidFill>
            </a:rPr>
            <a:t>C’s</a:t>
          </a:r>
        </a:p>
        <a:p>
          <a:endParaRPr lang="en-GB" sz="1000" dirty="0"/>
        </a:p>
      </dgm:t>
    </dgm:pt>
    <dgm:pt modelId="{A00FA8C4-E50F-4097-998F-9B03BD3CD0A8}" type="parTrans" cxnId="{7B23E1FD-B9DA-4056-9A9B-241895FB50DF}">
      <dgm:prSet/>
      <dgm:spPr/>
      <dgm:t>
        <a:bodyPr/>
        <a:lstStyle/>
        <a:p>
          <a:endParaRPr lang="en-GB"/>
        </a:p>
      </dgm:t>
    </dgm:pt>
    <dgm:pt modelId="{91267573-6F51-4316-8605-AB0F94477F55}" type="sibTrans" cxnId="{7B23E1FD-B9DA-4056-9A9B-241895FB50DF}">
      <dgm:prSet/>
      <dgm:spPr/>
      <dgm:t>
        <a:bodyPr/>
        <a:lstStyle/>
        <a:p>
          <a:endParaRPr lang="en-GB"/>
        </a:p>
      </dgm:t>
    </dgm:pt>
    <dgm:pt modelId="{D0662CCD-AB60-4D1A-BA25-426C57F7EE2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r>
            <a:rPr lang="en-GB" sz="2000" b="1" dirty="0"/>
            <a:t>B’s</a:t>
          </a:r>
        </a:p>
      </dgm:t>
    </dgm:pt>
    <dgm:pt modelId="{B6837123-5A0B-41C9-97B3-7F764A3804B0}" type="parTrans" cxnId="{97F5465C-A170-4E5F-8B54-E8080E8EC6A2}">
      <dgm:prSet/>
      <dgm:spPr/>
      <dgm:t>
        <a:bodyPr/>
        <a:lstStyle/>
        <a:p>
          <a:endParaRPr lang="en-GB"/>
        </a:p>
      </dgm:t>
    </dgm:pt>
    <dgm:pt modelId="{BDEC9ABE-284B-469F-BEAF-839907737A07}" type="sibTrans" cxnId="{97F5465C-A170-4E5F-8B54-E8080E8EC6A2}">
      <dgm:prSet/>
      <dgm:spPr/>
      <dgm:t>
        <a:bodyPr/>
        <a:lstStyle/>
        <a:p>
          <a:endParaRPr lang="en-GB"/>
        </a:p>
      </dgm:t>
    </dgm:pt>
    <dgm:pt modelId="{0A8499CE-EDB2-4BD2-BE07-1659529E33A9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solidFill>
            <a:srgbClr val="002060"/>
          </a:solidFill>
        </a:ln>
      </dgm:spPr>
      <dgm:t>
        <a:bodyPr/>
        <a:lstStyle/>
        <a:p>
          <a:endParaRPr lang="en-GB" sz="2000" dirty="0"/>
        </a:p>
        <a:p>
          <a:r>
            <a:rPr lang="en-GB" sz="2000" b="1" dirty="0">
              <a:solidFill>
                <a:schemeClr val="bg1"/>
              </a:solidFill>
            </a:rPr>
            <a:t>A’s</a:t>
          </a:r>
        </a:p>
        <a:p>
          <a:endParaRPr lang="en-GB" sz="1400" dirty="0"/>
        </a:p>
      </dgm:t>
    </dgm:pt>
    <dgm:pt modelId="{9D1C2FBC-662F-4345-9DBF-281B2D996E04}" type="parTrans" cxnId="{F67A06B0-DA9B-40B1-B886-CF57E9FD0D32}">
      <dgm:prSet/>
      <dgm:spPr/>
      <dgm:t>
        <a:bodyPr/>
        <a:lstStyle/>
        <a:p>
          <a:endParaRPr lang="en-GB"/>
        </a:p>
      </dgm:t>
    </dgm:pt>
    <dgm:pt modelId="{1708D547-4E08-428A-9421-ECC336211923}" type="sibTrans" cxnId="{F67A06B0-DA9B-40B1-B886-CF57E9FD0D32}">
      <dgm:prSet/>
      <dgm:spPr/>
      <dgm:t>
        <a:bodyPr/>
        <a:lstStyle/>
        <a:p>
          <a:endParaRPr lang="en-GB"/>
        </a:p>
      </dgm:t>
    </dgm:pt>
    <dgm:pt modelId="{F283A19D-D034-4366-BB25-471121769988}" type="pres">
      <dgm:prSet presAssocID="{A62FD393-F7CF-473E-AF8C-75F9BFF7D02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9A2CD0-C495-4051-9DA6-193A8AC895A1}" type="pres">
      <dgm:prSet presAssocID="{A62FD393-F7CF-473E-AF8C-75F9BFF7D029}" presName="comp1" presStyleCnt="0"/>
      <dgm:spPr/>
    </dgm:pt>
    <dgm:pt modelId="{29962110-A8AA-4C97-BA91-9405A12B3A09}" type="pres">
      <dgm:prSet presAssocID="{A62FD393-F7CF-473E-AF8C-75F9BFF7D029}" presName="circle1" presStyleLbl="node1" presStyleIdx="0" presStyleCnt="4" custScaleX="139521" custLinFactNeighborX="-2068" custLinFactNeighborY="-21655"/>
      <dgm:spPr/>
      <dgm:t>
        <a:bodyPr/>
        <a:lstStyle/>
        <a:p>
          <a:endParaRPr lang="en-US"/>
        </a:p>
      </dgm:t>
    </dgm:pt>
    <dgm:pt modelId="{EBE3713A-E8B5-49D1-8C6F-959049509393}" type="pres">
      <dgm:prSet presAssocID="{A62FD393-F7CF-473E-AF8C-75F9BFF7D029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B8553-11B6-4615-B21A-7BCE3206AE43}" type="pres">
      <dgm:prSet presAssocID="{A62FD393-F7CF-473E-AF8C-75F9BFF7D029}" presName="comp2" presStyleCnt="0"/>
      <dgm:spPr/>
    </dgm:pt>
    <dgm:pt modelId="{1FF596D1-FC17-4551-9C54-0DB3166E9A0C}" type="pres">
      <dgm:prSet presAssocID="{A62FD393-F7CF-473E-AF8C-75F9BFF7D029}" presName="circle2" presStyleLbl="node1" presStyleIdx="1" presStyleCnt="4"/>
      <dgm:spPr/>
      <dgm:t>
        <a:bodyPr/>
        <a:lstStyle/>
        <a:p>
          <a:endParaRPr lang="en-US"/>
        </a:p>
      </dgm:t>
    </dgm:pt>
    <dgm:pt modelId="{53598F6F-2222-4991-8DFE-93F42A8277F5}" type="pres">
      <dgm:prSet presAssocID="{A62FD393-F7CF-473E-AF8C-75F9BFF7D029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AE89F-AA81-43F3-A88F-CA5AC1AC131D}" type="pres">
      <dgm:prSet presAssocID="{A62FD393-F7CF-473E-AF8C-75F9BFF7D029}" presName="comp3" presStyleCnt="0"/>
      <dgm:spPr/>
    </dgm:pt>
    <dgm:pt modelId="{D5B19882-3D3A-468D-9C0F-F0CFA57E170D}" type="pres">
      <dgm:prSet presAssocID="{A62FD393-F7CF-473E-AF8C-75F9BFF7D029}" presName="circle3" presStyleLbl="node1" presStyleIdx="2" presStyleCnt="4"/>
      <dgm:spPr/>
      <dgm:t>
        <a:bodyPr/>
        <a:lstStyle/>
        <a:p>
          <a:endParaRPr lang="en-US"/>
        </a:p>
      </dgm:t>
    </dgm:pt>
    <dgm:pt modelId="{A0C8C654-9FBA-48B1-9ED1-3AB07AAFEBAA}" type="pres">
      <dgm:prSet presAssocID="{A62FD393-F7CF-473E-AF8C-75F9BFF7D029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C6D6A-767D-4A64-B7B0-712549768A86}" type="pres">
      <dgm:prSet presAssocID="{A62FD393-F7CF-473E-AF8C-75F9BFF7D029}" presName="comp4" presStyleCnt="0"/>
      <dgm:spPr/>
    </dgm:pt>
    <dgm:pt modelId="{C74C5B64-EF85-4F5F-94ED-13BB8F501E05}" type="pres">
      <dgm:prSet presAssocID="{A62FD393-F7CF-473E-AF8C-75F9BFF7D029}" presName="circle4" presStyleLbl="node1" presStyleIdx="3" presStyleCnt="4"/>
      <dgm:spPr/>
      <dgm:t>
        <a:bodyPr/>
        <a:lstStyle/>
        <a:p>
          <a:endParaRPr lang="en-US"/>
        </a:p>
      </dgm:t>
    </dgm:pt>
    <dgm:pt modelId="{08F32C7C-2DD7-4560-B596-4925F157A33D}" type="pres">
      <dgm:prSet presAssocID="{A62FD393-F7CF-473E-AF8C-75F9BFF7D029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74C1A1-78ED-4987-9C41-14B8DD470F6C}" type="presOf" srcId="{D0662CCD-AB60-4D1A-BA25-426C57F7EE2E}" destId="{D5B19882-3D3A-468D-9C0F-F0CFA57E170D}" srcOrd="0" destOrd="0" presId="urn:microsoft.com/office/officeart/2005/8/layout/venn2"/>
    <dgm:cxn modelId="{E6E6D799-8584-4E7A-8FA1-42792DFC05EF}" type="presOf" srcId="{0D0018A2-3DD9-44EB-874F-F05D0B64A5E9}" destId="{1FF596D1-FC17-4551-9C54-0DB3166E9A0C}" srcOrd="0" destOrd="0" presId="urn:microsoft.com/office/officeart/2005/8/layout/venn2"/>
    <dgm:cxn modelId="{523D5EDC-516B-4C79-BB43-C0A7322E010A}" type="presOf" srcId="{B0D9515F-E198-4A3E-BC4A-E13C142C73DF}" destId="{EBE3713A-E8B5-49D1-8C6F-959049509393}" srcOrd="1" destOrd="0" presId="urn:microsoft.com/office/officeart/2005/8/layout/venn2"/>
    <dgm:cxn modelId="{4BE6A414-3C94-483C-83A3-3B5576839586}" type="presOf" srcId="{D0662CCD-AB60-4D1A-BA25-426C57F7EE2E}" destId="{A0C8C654-9FBA-48B1-9ED1-3AB07AAFEBAA}" srcOrd="1" destOrd="0" presId="urn:microsoft.com/office/officeart/2005/8/layout/venn2"/>
    <dgm:cxn modelId="{E739D09E-147D-4A45-96C1-B2A13E392B88}" type="presOf" srcId="{A62FD393-F7CF-473E-AF8C-75F9BFF7D029}" destId="{F283A19D-D034-4366-BB25-471121769988}" srcOrd="0" destOrd="0" presId="urn:microsoft.com/office/officeart/2005/8/layout/venn2"/>
    <dgm:cxn modelId="{9EA5FBD9-9557-413C-8FDE-18A6260BC15E}" type="presOf" srcId="{B0D9515F-E198-4A3E-BC4A-E13C142C73DF}" destId="{29962110-A8AA-4C97-BA91-9405A12B3A09}" srcOrd="0" destOrd="0" presId="urn:microsoft.com/office/officeart/2005/8/layout/venn2"/>
    <dgm:cxn modelId="{D109B2CA-2113-4BAA-BA8A-406C986D83BF}" type="presOf" srcId="{0D0018A2-3DD9-44EB-874F-F05D0B64A5E9}" destId="{53598F6F-2222-4991-8DFE-93F42A8277F5}" srcOrd="1" destOrd="0" presId="urn:microsoft.com/office/officeart/2005/8/layout/venn2"/>
    <dgm:cxn modelId="{F67A06B0-DA9B-40B1-B886-CF57E9FD0D32}" srcId="{A62FD393-F7CF-473E-AF8C-75F9BFF7D029}" destId="{0A8499CE-EDB2-4BD2-BE07-1659529E33A9}" srcOrd="3" destOrd="0" parTransId="{9D1C2FBC-662F-4345-9DBF-281B2D996E04}" sibTransId="{1708D547-4E08-428A-9421-ECC336211923}"/>
    <dgm:cxn modelId="{97F5465C-A170-4E5F-8B54-E8080E8EC6A2}" srcId="{A62FD393-F7CF-473E-AF8C-75F9BFF7D029}" destId="{D0662CCD-AB60-4D1A-BA25-426C57F7EE2E}" srcOrd="2" destOrd="0" parTransId="{B6837123-5A0B-41C9-97B3-7F764A3804B0}" sibTransId="{BDEC9ABE-284B-469F-BEAF-839907737A07}"/>
    <dgm:cxn modelId="{71195084-B551-4518-8A29-3BE05C3E07BC}" type="presOf" srcId="{0A8499CE-EDB2-4BD2-BE07-1659529E33A9}" destId="{C74C5B64-EF85-4F5F-94ED-13BB8F501E05}" srcOrd="0" destOrd="0" presId="urn:microsoft.com/office/officeart/2005/8/layout/venn2"/>
    <dgm:cxn modelId="{E13B7875-126E-4D1A-BF2F-4D30804D6320}" srcId="{A62FD393-F7CF-473E-AF8C-75F9BFF7D029}" destId="{B0D9515F-E198-4A3E-BC4A-E13C142C73DF}" srcOrd="0" destOrd="0" parTransId="{BE3C7436-DD90-4E3B-BF9E-023857658DFA}" sibTransId="{B45C0659-6553-4646-A215-5393A6F26818}"/>
    <dgm:cxn modelId="{7B23E1FD-B9DA-4056-9A9B-241895FB50DF}" srcId="{A62FD393-F7CF-473E-AF8C-75F9BFF7D029}" destId="{0D0018A2-3DD9-44EB-874F-F05D0B64A5E9}" srcOrd="1" destOrd="0" parTransId="{A00FA8C4-E50F-4097-998F-9B03BD3CD0A8}" sibTransId="{91267573-6F51-4316-8605-AB0F94477F55}"/>
    <dgm:cxn modelId="{4AF1F71D-0B53-4305-B2E9-421C69CE1DDC}" type="presOf" srcId="{0A8499CE-EDB2-4BD2-BE07-1659529E33A9}" destId="{08F32C7C-2DD7-4560-B596-4925F157A33D}" srcOrd="1" destOrd="0" presId="urn:microsoft.com/office/officeart/2005/8/layout/venn2"/>
    <dgm:cxn modelId="{F06642A4-8EE7-4836-A78C-1C087372717B}" type="presParOf" srcId="{F283A19D-D034-4366-BB25-471121769988}" destId="{289A2CD0-C495-4051-9DA6-193A8AC895A1}" srcOrd="0" destOrd="0" presId="urn:microsoft.com/office/officeart/2005/8/layout/venn2"/>
    <dgm:cxn modelId="{96B1E01E-C0F6-425B-85D6-CAAF66B5DEFF}" type="presParOf" srcId="{289A2CD0-C495-4051-9DA6-193A8AC895A1}" destId="{29962110-A8AA-4C97-BA91-9405A12B3A09}" srcOrd="0" destOrd="0" presId="urn:microsoft.com/office/officeart/2005/8/layout/venn2"/>
    <dgm:cxn modelId="{B2CF5CB4-BA6D-4235-B4CD-D799932B6EB4}" type="presParOf" srcId="{289A2CD0-C495-4051-9DA6-193A8AC895A1}" destId="{EBE3713A-E8B5-49D1-8C6F-959049509393}" srcOrd="1" destOrd="0" presId="urn:microsoft.com/office/officeart/2005/8/layout/venn2"/>
    <dgm:cxn modelId="{9A53AC95-FBB3-4253-BECB-F43695D64CDF}" type="presParOf" srcId="{F283A19D-D034-4366-BB25-471121769988}" destId="{999B8553-11B6-4615-B21A-7BCE3206AE43}" srcOrd="1" destOrd="0" presId="urn:microsoft.com/office/officeart/2005/8/layout/venn2"/>
    <dgm:cxn modelId="{C601FAE5-1A70-4C7A-BD09-E95AC7B2C7B9}" type="presParOf" srcId="{999B8553-11B6-4615-B21A-7BCE3206AE43}" destId="{1FF596D1-FC17-4551-9C54-0DB3166E9A0C}" srcOrd="0" destOrd="0" presId="urn:microsoft.com/office/officeart/2005/8/layout/venn2"/>
    <dgm:cxn modelId="{FB17B63F-8FE5-4730-9B7D-3A1158D5F2D0}" type="presParOf" srcId="{999B8553-11B6-4615-B21A-7BCE3206AE43}" destId="{53598F6F-2222-4991-8DFE-93F42A8277F5}" srcOrd="1" destOrd="0" presId="urn:microsoft.com/office/officeart/2005/8/layout/venn2"/>
    <dgm:cxn modelId="{DA9331D4-521B-43A3-8A57-780245A5B070}" type="presParOf" srcId="{F283A19D-D034-4366-BB25-471121769988}" destId="{11DAE89F-AA81-43F3-A88F-CA5AC1AC131D}" srcOrd="2" destOrd="0" presId="urn:microsoft.com/office/officeart/2005/8/layout/venn2"/>
    <dgm:cxn modelId="{E9C800D9-4F5C-427D-ADD7-4C0525AC03D6}" type="presParOf" srcId="{11DAE89F-AA81-43F3-A88F-CA5AC1AC131D}" destId="{D5B19882-3D3A-468D-9C0F-F0CFA57E170D}" srcOrd="0" destOrd="0" presId="urn:microsoft.com/office/officeart/2005/8/layout/venn2"/>
    <dgm:cxn modelId="{83C558CB-9239-448C-B855-5D6FCC7C0A0F}" type="presParOf" srcId="{11DAE89F-AA81-43F3-A88F-CA5AC1AC131D}" destId="{A0C8C654-9FBA-48B1-9ED1-3AB07AAFEBAA}" srcOrd="1" destOrd="0" presId="urn:microsoft.com/office/officeart/2005/8/layout/venn2"/>
    <dgm:cxn modelId="{6CB3B85C-7091-415E-9F51-05C9D6593FEB}" type="presParOf" srcId="{F283A19D-D034-4366-BB25-471121769988}" destId="{0BAC6D6A-767D-4A64-B7B0-712549768A86}" srcOrd="3" destOrd="0" presId="urn:microsoft.com/office/officeart/2005/8/layout/venn2"/>
    <dgm:cxn modelId="{4ECFC584-4F79-4A6C-A0C7-5E0AAB502846}" type="presParOf" srcId="{0BAC6D6A-767D-4A64-B7B0-712549768A86}" destId="{C74C5B64-EF85-4F5F-94ED-13BB8F501E05}" srcOrd="0" destOrd="0" presId="urn:microsoft.com/office/officeart/2005/8/layout/venn2"/>
    <dgm:cxn modelId="{2D28A9DD-2DC4-4079-9877-27D4BF21E479}" type="presParOf" srcId="{0BAC6D6A-767D-4A64-B7B0-712549768A86}" destId="{08F32C7C-2DD7-4560-B596-4925F157A33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0281B7-5EE7-407F-BA08-690EF976C3E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B80830AF-59CD-44B9-9528-D2C06A3E95E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When did you last attend a local networking meeting?</a:t>
          </a:r>
          <a:endParaRPr lang="en-US" b="1" dirty="0"/>
        </a:p>
      </dgm:t>
    </dgm:pt>
    <dgm:pt modelId="{48F06A40-F87F-4430-B5FD-405F8647A93A}" type="parTrans" cxnId="{90B88DAD-55CD-4DFA-B37A-5E0E6CB092D6}">
      <dgm:prSet/>
      <dgm:spPr/>
      <dgm:t>
        <a:bodyPr/>
        <a:lstStyle/>
        <a:p>
          <a:endParaRPr lang="en-US"/>
        </a:p>
      </dgm:t>
    </dgm:pt>
    <dgm:pt modelId="{B5CC2674-C741-4A4D-AAF0-BA4BBABFE48C}" type="sibTrans" cxnId="{90B88DAD-55CD-4DFA-B37A-5E0E6CB092D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9514094-12EF-46FB-9A4C-9BBF0FE9258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Great way to meet lots of new suspects and to build face to face relationships</a:t>
          </a:r>
          <a:endParaRPr lang="en-US" b="1" dirty="0"/>
        </a:p>
      </dgm:t>
    </dgm:pt>
    <dgm:pt modelId="{BE084B88-CF50-45A0-B2ED-2DE2931F4755}" type="parTrans" cxnId="{1275F7AF-6B68-44D0-BF59-709E7AD8A327}">
      <dgm:prSet/>
      <dgm:spPr/>
      <dgm:t>
        <a:bodyPr/>
        <a:lstStyle/>
        <a:p>
          <a:endParaRPr lang="en-US"/>
        </a:p>
      </dgm:t>
    </dgm:pt>
    <dgm:pt modelId="{44611EDA-E198-412C-8F9A-E41D4E10B495}" type="sibTrans" cxnId="{1275F7AF-6B68-44D0-BF59-709E7AD8A32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BDE42FC-274A-407A-9B24-384CBF7A081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Meet – Know – Like – Trust</a:t>
          </a:r>
          <a:endParaRPr lang="en-US" b="1" dirty="0"/>
        </a:p>
      </dgm:t>
    </dgm:pt>
    <dgm:pt modelId="{7B74D25C-7852-425E-8CEE-E7AB2A6F2069}" type="parTrans" cxnId="{FEA7C291-3491-4F9A-AC93-464D1F21BBE0}">
      <dgm:prSet/>
      <dgm:spPr/>
      <dgm:t>
        <a:bodyPr/>
        <a:lstStyle/>
        <a:p>
          <a:endParaRPr lang="en-US"/>
        </a:p>
      </dgm:t>
    </dgm:pt>
    <dgm:pt modelId="{FC7A633B-8DC1-4E20-9C87-EFB7523FC219}" type="sibTrans" cxnId="{FEA7C291-3491-4F9A-AC93-464D1F21BBE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175DD2B-81AE-4350-8F30-8E6092EAB23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i="0" dirty="0"/>
            <a:t>Getting to know your Prospects and building trust is critical</a:t>
          </a:r>
          <a:endParaRPr lang="en-US" b="1" dirty="0"/>
        </a:p>
      </dgm:t>
    </dgm:pt>
    <dgm:pt modelId="{671DD956-AD14-4475-B44E-B14EAC11EFF7}" type="parTrans" cxnId="{E2184FFC-839D-4AE9-8573-080703AE44D0}">
      <dgm:prSet/>
      <dgm:spPr/>
      <dgm:t>
        <a:bodyPr/>
        <a:lstStyle/>
        <a:p>
          <a:endParaRPr lang="en-US"/>
        </a:p>
      </dgm:t>
    </dgm:pt>
    <dgm:pt modelId="{0302080F-EBB1-4795-87EC-5D4AC7B39ED6}" type="sibTrans" cxnId="{E2184FFC-839D-4AE9-8573-080703AE44D0}">
      <dgm:prSet/>
      <dgm:spPr/>
      <dgm:t>
        <a:bodyPr/>
        <a:lstStyle/>
        <a:p>
          <a:endParaRPr lang="en-US"/>
        </a:p>
      </dgm:t>
    </dgm:pt>
    <dgm:pt modelId="{EC440C2E-3E06-431A-AAC2-5563778C162D}" type="pres">
      <dgm:prSet presAssocID="{5C0281B7-5EE7-407F-BA08-690EF976C3E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A60A6-573A-46C1-ACE2-B92880057A0B}" type="pres">
      <dgm:prSet presAssocID="{5C0281B7-5EE7-407F-BA08-690EF976C3EF}" presName="container" presStyleCnt="0">
        <dgm:presLayoutVars>
          <dgm:dir/>
          <dgm:resizeHandles val="exact"/>
        </dgm:presLayoutVars>
      </dgm:prSet>
      <dgm:spPr/>
    </dgm:pt>
    <dgm:pt modelId="{7C97B171-0065-4F49-838B-12F9B2F4B478}" type="pres">
      <dgm:prSet presAssocID="{B80830AF-59CD-44B9-9528-D2C06A3E95E1}" presName="compNode" presStyleCnt="0"/>
      <dgm:spPr/>
    </dgm:pt>
    <dgm:pt modelId="{10829EE4-3FF5-470E-B80B-8778B58D7B7E}" type="pres">
      <dgm:prSet presAssocID="{B80830AF-59CD-44B9-9528-D2C06A3E95E1}" presName="iconBgRect" presStyleLbl="bgShp" presStyleIdx="0" presStyleCnt="4"/>
      <dgm:spPr>
        <a:solidFill>
          <a:schemeClr val="accent5">
            <a:lumMod val="75000"/>
          </a:schemeClr>
        </a:solidFill>
      </dgm:spPr>
    </dgm:pt>
    <dgm:pt modelId="{8CB12AB0-94D4-4CD9-910A-BEA895263E94}" type="pres">
      <dgm:prSet presAssocID="{B80830AF-59CD-44B9-9528-D2C06A3E95E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BF38970-9674-4862-AB40-B1BD8A68C9ED}" type="pres">
      <dgm:prSet presAssocID="{B80830AF-59CD-44B9-9528-D2C06A3E95E1}" presName="spaceRect" presStyleCnt="0"/>
      <dgm:spPr/>
    </dgm:pt>
    <dgm:pt modelId="{B4FEC183-8F1C-4442-A154-0DAC85A81256}" type="pres">
      <dgm:prSet presAssocID="{B80830AF-59CD-44B9-9528-D2C06A3E95E1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24FE053-266C-41BE-81B5-7EE36636BC0F}" type="pres">
      <dgm:prSet presAssocID="{B5CC2674-C741-4A4D-AAF0-BA4BBABFE48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B734257-F294-4D8F-BCA9-35A0785BEDAB}" type="pres">
      <dgm:prSet presAssocID="{59514094-12EF-46FB-9A4C-9BBF0FE92586}" presName="compNode" presStyleCnt="0"/>
      <dgm:spPr/>
    </dgm:pt>
    <dgm:pt modelId="{12D2B7B9-72F1-4571-A0E8-FC6A27433E3B}" type="pres">
      <dgm:prSet presAssocID="{59514094-12EF-46FB-9A4C-9BBF0FE92586}" presName="iconBgRect" presStyleLbl="bgShp" presStyleIdx="1" presStyleCnt="4"/>
      <dgm:spPr>
        <a:solidFill>
          <a:schemeClr val="accent5">
            <a:lumMod val="75000"/>
          </a:schemeClr>
        </a:solidFill>
      </dgm:spPr>
    </dgm:pt>
    <dgm:pt modelId="{EDCEFE1F-3ABD-4677-81B9-FAEC6FB72DEC}" type="pres">
      <dgm:prSet presAssocID="{59514094-12EF-46FB-9A4C-9BBF0FE9258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106A784-894E-4BB2-A897-7B0EACC98287}" type="pres">
      <dgm:prSet presAssocID="{59514094-12EF-46FB-9A4C-9BBF0FE92586}" presName="spaceRect" presStyleCnt="0"/>
      <dgm:spPr/>
    </dgm:pt>
    <dgm:pt modelId="{10B9FE29-3669-485F-891E-28E108655B69}" type="pres">
      <dgm:prSet presAssocID="{59514094-12EF-46FB-9A4C-9BBF0FE92586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F737D81-7076-458A-8BB3-0B70E0A507ED}" type="pres">
      <dgm:prSet presAssocID="{44611EDA-E198-412C-8F9A-E41D4E10B4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EF1DDCF-3BAA-451D-BA8D-A1C9F1D676CD}" type="pres">
      <dgm:prSet presAssocID="{5BDE42FC-274A-407A-9B24-384CBF7A081E}" presName="compNode" presStyleCnt="0"/>
      <dgm:spPr/>
    </dgm:pt>
    <dgm:pt modelId="{108DBF8C-2AAB-405F-AC66-2AD834213A52}" type="pres">
      <dgm:prSet presAssocID="{5BDE42FC-274A-407A-9B24-384CBF7A081E}" presName="iconBgRect" presStyleLbl="bgShp" presStyleIdx="2" presStyleCnt="4"/>
      <dgm:spPr>
        <a:solidFill>
          <a:schemeClr val="accent5">
            <a:lumMod val="75000"/>
          </a:schemeClr>
        </a:solidFill>
      </dgm:spPr>
    </dgm:pt>
    <dgm:pt modelId="{718930FA-D331-4BC1-8CE9-077E1EA76A02}" type="pres">
      <dgm:prSet presAssocID="{5BDE42FC-274A-407A-9B24-384CBF7A081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FB27178-34BC-48ED-A762-A65249164FCF}" type="pres">
      <dgm:prSet presAssocID="{5BDE42FC-274A-407A-9B24-384CBF7A081E}" presName="spaceRect" presStyleCnt="0"/>
      <dgm:spPr/>
    </dgm:pt>
    <dgm:pt modelId="{83FF0207-5CF6-470C-825A-82C196D6DC69}" type="pres">
      <dgm:prSet presAssocID="{5BDE42FC-274A-407A-9B24-384CBF7A081E}" presName="textRect" presStyleLbl="revTx" presStyleIdx="2" presStyleCnt="4" custScaleX="107742" custScaleY="8209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4CF21B4-6A4C-4764-8963-14CB41A565CB}" type="pres">
      <dgm:prSet presAssocID="{FC7A633B-8DC1-4E20-9C87-EFB7523FC21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13FD0FF-E46F-46DB-9814-613714E0030A}" type="pres">
      <dgm:prSet presAssocID="{5175DD2B-81AE-4350-8F30-8E6092EAB235}" presName="compNode" presStyleCnt="0"/>
      <dgm:spPr/>
    </dgm:pt>
    <dgm:pt modelId="{E61560D9-2763-4D6D-BFB6-A32AB5432063}" type="pres">
      <dgm:prSet presAssocID="{5175DD2B-81AE-4350-8F30-8E6092EAB235}" presName="iconBgRect" presStyleLbl="bgShp" presStyleIdx="3" presStyleCnt="4"/>
      <dgm:spPr>
        <a:solidFill>
          <a:schemeClr val="accent5">
            <a:lumMod val="75000"/>
          </a:schemeClr>
        </a:solidFill>
      </dgm:spPr>
    </dgm:pt>
    <dgm:pt modelId="{A30097E1-9CBE-40CB-BE29-50BF78AF2C6D}" type="pres">
      <dgm:prSet presAssocID="{5175DD2B-81AE-4350-8F30-8E6092EAB23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CD7B1686-DBBA-4A3B-95C1-0F7ED959866B}" type="pres">
      <dgm:prSet presAssocID="{5175DD2B-81AE-4350-8F30-8E6092EAB235}" presName="spaceRect" presStyleCnt="0"/>
      <dgm:spPr/>
    </dgm:pt>
    <dgm:pt modelId="{BBC5C16D-FE56-4DE6-8A08-57443F04240A}" type="pres">
      <dgm:prSet presAssocID="{5175DD2B-81AE-4350-8F30-8E6092EAB235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75F7AF-6B68-44D0-BF59-709E7AD8A327}" srcId="{5C0281B7-5EE7-407F-BA08-690EF976C3EF}" destId="{59514094-12EF-46FB-9A4C-9BBF0FE92586}" srcOrd="1" destOrd="0" parTransId="{BE084B88-CF50-45A0-B2ED-2DE2931F4755}" sibTransId="{44611EDA-E198-412C-8F9A-E41D4E10B495}"/>
    <dgm:cxn modelId="{E2184FFC-839D-4AE9-8573-080703AE44D0}" srcId="{5C0281B7-5EE7-407F-BA08-690EF976C3EF}" destId="{5175DD2B-81AE-4350-8F30-8E6092EAB235}" srcOrd="3" destOrd="0" parTransId="{671DD956-AD14-4475-B44E-B14EAC11EFF7}" sibTransId="{0302080F-EBB1-4795-87EC-5D4AC7B39ED6}"/>
    <dgm:cxn modelId="{6152BE21-1BCD-47F9-B715-9EE610F4D489}" type="presOf" srcId="{5175DD2B-81AE-4350-8F30-8E6092EAB235}" destId="{BBC5C16D-FE56-4DE6-8A08-57443F04240A}" srcOrd="0" destOrd="0" presId="urn:microsoft.com/office/officeart/2018/2/layout/IconCircleList"/>
    <dgm:cxn modelId="{DE00BC44-81DD-4A36-B0F0-D9BF43D9A009}" type="presOf" srcId="{59514094-12EF-46FB-9A4C-9BBF0FE92586}" destId="{10B9FE29-3669-485F-891E-28E108655B69}" srcOrd="0" destOrd="0" presId="urn:microsoft.com/office/officeart/2018/2/layout/IconCircleList"/>
    <dgm:cxn modelId="{C86DE3B5-31F2-47BE-97BE-1355BE1941C3}" type="presOf" srcId="{5BDE42FC-274A-407A-9B24-384CBF7A081E}" destId="{83FF0207-5CF6-470C-825A-82C196D6DC69}" srcOrd="0" destOrd="0" presId="urn:microsoft.com/office/officeart/2018/2/layout/IconCircleList"/>
    <dgm:cxn modelId="{FEA7C291-3491-4F9A-AC93-464D1F21BBE0}" srcId="{5C0281B7-5EE7-407F-BA08-690EF976C3EF}" destId="{5BDE42FC-274A-407A-9B24-384CBF7A081E}" srcOrd="2" destOrd="0" parTransId="{7B74D25C-7852-425E-8CEE-E7AB2A6F2069}" sibTransId="{FC7A633B-8DC1-4E20-9C87-EFB7523FC219}"/>
    <dgm:cxn modelId="{779803D0-F5C2-4CDC-8FFB-BAE49B09B9DB}" type="presOf" srcId="{FC7A633B-8DC1-4E20-9C87-EFB7523FC219}" destId="{44CF21B4-6A4C-4764-8963-14CB41A565CB}" srcOrd="0" destOrd="0" presId="urn:microsoft.com/office/officeart/2018/2/layout/IconCircleList"/>
    <dgm:cxn modelId="{DD28B3ED-803C-468C-8273-F25CD2A09024}" type="presOf" srcId="{B80830AF-59CD-44B9-9528-D2C06A3E95E1}" destId="{B4FEC183-8F1C-4442-A154-0DAC85A81256}" srcOrd="0" destOrd="0" presId="urn:microsoft.com/office/officeart/2018/2/layout/IconCircleList"/>
    <dgm:cxn modelId="{90B88DAD-55CD-4DFA-B37A-5E0E6CB092D6}" srcId="{5C0281B7-5EE7-407F-BA08-690EF976C3EF}" destId="{B80830AF-59CD-44B9-9528-D2C06A3E95E1}" srcOrd="0" destOrd="0" parTransId="{48F06A40-F87F-4430-B5FD-405F8647A93A}" sibTransId="{B5CC2674-C741-4A4D-AAF0-BA4BBABFE48C}"/>
    <dgm:cxn modelId="{C2E4CE0C-F5C1-44A8-B142-D37510C02BA5}" type="presOf" srcId="{B5CC2674-C741-4A4D-AAF0-BA4BBABFE48C}" destId="{A24FE053-266C-41BE-81B5-7EE36636BC0F}" srcOrd="0" destOrd="0" presId="urn:microsoft.com/office/officeart/2018/2/layout/IconCircleList"/>
    <dgm:cxn modelId="{46505D4D-136B-4244-B0B1-E336BA1808F5}" type="presOf" srcId="{44611EDA-E198-412C-8F9A-E41D4E10B495}" destId="{0F737D81-7076-458A-8BB3-0B70E0A507ED}" srcOrd="0" destOrd="0" presId="urn:microsoft.com/office/officeart/2018/2/layout/IconCircleList"/>
    <dgm:cxn modelId="{3F342B7A-F56E-453D-A4E1-0A8FA71E9815}" type="presOf" srcId="{5C0281B7-5EE7-407F-BA08-690EF976C3EF}" destId="{EC440C2E-3E06-431A-AAC2-5563778C162D}" srcOrd="0" destOrd="0" presId="urn:microsoft.com/office/officeart/2018/2/layout/IconCircleList"/>
    <dgm:cxn modelId="{0148A176-0910-4C49-848A-6D0D27429BE8}" type="presParOf" srcId="{EC440C2E-3E06-431A-AAC2-5563778C162D}" destId="{2C0A60A6-573A-46C1-ACE2-B92880057A0B}" srcOrd="0" destOrd="0" presId="urn:microsoft.com/office/officeart/2018/2/layout/IconCircleList"/>
    <dgm:cxn modelId="{ED0BE053-EF07-4DC2-B5FA-13C00ECFC15F}" type="presParOf" srcId="{2C0A60A6-573A-46C1-ACE2-B92880057A0B}" destId="{7C97B171-0065-4F49-838B-12F9B2F4B478}" srcOrd="0" destOrd="0" presId="urn:microsoft.com/office/officeart/2018/2/layout/IconCircleList"/>
    <dgm:cxn modelId="{BD226B4D-0FA0-4932-860B-1A9CB2246F8B}" type="presParOf" srcId="{7C97B171-0065-4F49-838B-12F9B2F4B478}" destId="{10829EE4-3FF5-470E-B80B-8778B58D7B7E}" srcOrd="0" destOrd="0" presId="urn:microsoft.com/office/officeart/2018/2/layout/IconCircleList"/>
    <dgm:cxn modelId="{68D9F13E-9682-47C3-8F18-B0E268AA750A}" type="presParOf" srcId="{7C97B171-0065-4F49-838B-12F9B2F4B478}" destId="{8CB12AB0-94D4-4CD9-910A-BEA895263E94}" srcOrd="1" destOrd="0" presId="urn:microsoft.com/office/officeart/2018/2/layout/IconCircleList"/>
    <dgm:cxn modelId="{27C07C98-C0DC-41A9-B1A7-BD869FD86FBD}" type="presParOf" srcId="{7C97B171-0065-4F49-838B-12F9B2F4B478}" destId="{1BF38970-9674-4862-AB40-B1BD8A68C9ED}" srcOrd="2" destOrd="0" presId="urn:microsoft.com/office/officeart/2018/2/layout/IconCircleList"/>
    <dgm:cxn modelId="{C521B4F1-1222-4941-8D40-F2B5B0843616}" type="presParOf" srcId="{7C97B171-0065-4F49-838B-12F9B2F4B478}" destId="{B4FEC183-8F1C-4442-A154-0DAC85A81256}" srcOrd="3" destOrd="0" presId="urn:microsoft.com/office/officeart/2018/2/layout/IconCircleList"/>
    <dgm:cxn modelId="{94AAFE8F-A263-4E5B-BBE5-8A0133A4D4C3}" type="presParOf" srcId="{2C0A60A6-573A-46C1-ACE2-B92880057A0B}" destId="{A24FE053-266C-41BE-81B5-7EE36636BC0F}" srcOrd="1" destOrd="0" presId="urn:microsoft.com/office/officeart/2018/2/layout/IconCircleList"/>
    <dgm:cxn modelId="{3BC6F8FF-0229-4A6C-97F7-A1672CAC0DE0}" type="presParOf" srcId="{2C0A60A6-573A-46C1-ACE2-B92880057A0B}" destId="{2B734257-F294-4D8F-BCA9-35A0785BEDAB}" srcOrd="2" destOrd="0" presId="urn:microsoft.com/office/officeart/2018/2/layout/IconCircleList"/>
    <dgm:cxn modelId="{DDAB5AA4-2615-4B62-8AD3-1A41E2BF2356}" type="presParOf" srcId="{2B734257-F294-4D8F-BCA9-35A0785BEDAB}" destId="{12D2B7B9-72F1-4571-A0E8-FC6A27433E3B}" srcOrd="0" destOrd="0" presId="urn:microsoft.com/office/officeart/2018/2/layout/IconCircleList"/>
    <dgm:cxn modelId="{E16C6F98-7D80-47B3-B97D-6771EF28D929}" type="presParOf" srcId="{2B734257-F294-4D8F-BCA9-35A0785BEDAB}" destId="{EDCEFE1F-3ABD-4677-81B9-FAEC6FB72DEC}" srcOrd="1" destOrd="0" presId="urn:microsoft.com/office/officeart/2018/2/layout/IconCircleList"/>
    <dgm:cxn modelId="{ECBE6F62-3A1A-447E-9230-2CE728EEE873}" type="presParOf" srcId="{2B734257-F294-4D8F-BCA9-35A0785BEDAB}" destId="{5106A784-894E-4BB2-A897-7B0EACC98287}" srcOrd="2" destOrd="0" presId="urn:microsoft.com/office/officeart/2018/2/layout/IconCircleList"/>
    <dgm:cxn modelId="{4FD9CB40-B4F3-411E-BDD5-1903CB0CC1E7}" type="presParOf" srcId="{2B734257-F294-4D8F-BCA9-35A0785BEDAB}" destId="{10B9FE29-3669-485F-891E-28E108655B69}" srcOrd="3" destOrd="0" presId="urn:microsoft.com/office/officeart/2018/2/layout/IconCircleList"/>
    <dgm:cxn modelId="{7F83224B-41CE-41BE-94FE-EB3B3343E11A}" type="presParOf" srcId="{2C0A60A6-573A-46C1-ACE2-B92880057A0B}" destId="{0F737D81-7076-458A-8BB3-0B70E0A507ED}" srcOrd="3" destOrd="0" presId="urn:microsoft.com/office/officeart/2018/2/layout/IconCircleList"/>
    <dgm:cxn modelId="{FCFEAFDB-1009-424C-A5B4-176B805FCFF0}" type="presParOf" srcId="{2C0A60A6-573A-46C1-ACE2-B92880057A0B}" destId="{4EF1DDCF-3BAA-451D-BA8D-A1C9F1D676CD}" srcOrd="4" destOrd="0" presId="urn:microsoft.com/office/officeart/2018/2/layout/IconCircleList"/>
    <dgm:cxn modelId="{69D59BBD-AB2B-4715-8849-FFFC72F2E0E1}" type="presParOf" srcId="{4EF1DDCF-3BAA-451D-BA8D-A1C9F1D676CD}" destId="{108DBF8C-2AAB-405F-AC66-2AD834213A52}" srcOrd="0" destOrd="0" presId="urn:microsoft.com/office/officeart/2018/2/layout/IconCircleList"/>
    <dgm:cxn modelId="{18750F33-D9EF-49A9-9753-13BF23750A51}" type="presParOf" srcId="{4EF1DDCF-3BAA-451D-BA8D-A1C9F1D676CD}" destId="{718930FA-D331-4BC1-8CE9-077E1EA76A02}" srcOrd="1" destOrd="0" presId="urn:microsoft.com/office/officeart/2018/2/layout/IconCircleList"/>
    <dgm:cxn modelId="{3405BD43-12F4-41C8-A1BE-0E87773D6745}" type="presParOf" srcId="{4EF1DDCF-3BAA-451D-BA8D-A1C9F1D676CD}" destId="{8FB27178-34BC-48ED-A762-A65249164FCF}" srcOrd="2" destOrd="0" presId="urn:microsoft.com/office/officeart/2018/2/layout/IconCircleList"/>
    <dgm:cxn modelId="{7821A99B-222F-41CE-A7A3-F7B01BCE9A4E}" type="presParOf" srcId="{4EF1DDCF-3BAA-451D-BA8D-A1C9F1D676CD}" destId="{83FF0207-5CF6-470C-825A-82C196D6DC69}" srcOrd="3" destOrd="0" presId="urn:microsoft.com/office/officeart/2018/2/layout/IconCircleList"/>
    <dgm:cxn modelId="{DD783FF0-22C8-4489-BE53-17BA1AC89A89}" type="presParOf" srcId="{2C0A60A6-573A-46C1-ACE2-B92880057A0B}" destId="{44CF21B4-6A4C-4764-8963-14CB41A565CB}" srcOrd="5" destOrd="0" presId="urn:microsoft.com/office/officeart/2018/2/layout/IconCircleList"/>
    <dgm:cxn modelId="{1ADD137C-73B6-4122-931E-55E10C9BB1C3}" type="presParOf" srcId="{2C0A60A6-573A-46C1-ACE2-B92880057A0B}" destId="{213FD0FF-E46F-46DB-9814-613714E0030A}" srcOrd="6" destOrd="0" presId="urn:microsoft.com/office/officeart/2018/2/layout/IconCircleList"/>
    <dgm:cxn modelId="{199A2B1D-E2B0-4F81-80F2-4C50C409802B}" type="presParOf" srcId="{213FD0FF-E46F-46DB-9814-613714E0030A}" destId="{E61560D9-2763-4D6D-BFB6-A32AB5432063}" srcOrd="0" destOrd="0" presId="urn:microsoft.com/office/officeart/2018/2/layout/IconCircleList"/>
    <dgm:cxn modelId="{4EA47666-F1FB-4E3D-BE29-5DB9504F1DAD}" type="presParOf" srcId="{213FD0FF-E46F-46DB-9814-613714E0030A}" destId="{A30097E1-9CBE-40CB-BE29-50BF78AF2C6D}" srcOrd="1" destOrd="0" presId="urn:microsoft.com/office/officeart/2018/2/layout/IconCircleList"/>
    <dgm:cxn modelId="{6D74F540-C596-484F-ADB1-3F24C26EC39C}" type="presParOf" srcId="{213FD0FF-E46F-46DB-9814-613714E0030A}" destId="{CD7B1686-DBBA-4A3B-95C1-0F7ED959866B}" srcOrd="2" destOrd="0" presId="urn:microsoft.com/office/officeart/2018/2/layout/IconCircleList"/>
    <dgm:cxn modelId="{7F173EFC-B006-4ED1-A99F-2C69F7E0F80E}" type="presParOf" srcId="{213FD0FF-E46F-46DB-9814-613714E0030A}" destId="{BBC5C16D-FE56-4DE6-8A08-57443F04240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0281B7-5EE7-407F-BA08-690EF976C3E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830AF-59CD-44B9-9528-D2C06A3E95E1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 b="1" dirty="0"/>
            <a:t>LinkedIn has </a:t>
          </a:r>
        </a:p>
        <a:p>
          <a:r>
            <a:rPr lang="en-US" b="1" dirty="0"/>
            <a:t>575 million users worldwide</a:t>
          </a:r>
        </a:p>
      </dgm:t>
    </dgm:pt>
    <dgm:pt modelId="{48F06A40-F87F-4430-B5FD-405F8647A93A}" type="parTrans" cxnId="{90B88DAD-55CD-4DFA-B37A-5E0E6CB092D6}">
      <dgm:prSet/>
      <dgm:spPr/>
      <dgm:t>
        <a:bodyPr/>
        <a:lstStyle/>
        <a:p>
          <a:endParaRPr lang="en-US"/>
        </a:p>
      </dgm:t>
    </dgm:pt>
    <dgm:pt modelId="{B5CC2674-C741-4A4D-AAF0-BA4BBABFE48C}" type="sibTrans" cxnId="{90B88DAD-55CD-4DFA-B37A-5E0E6CB092D6}">
      <dgm:prSet/>
      <dgm:spPr/>
      <dgm:t>
        <a:bodyPr/>
        <a:lstStyle/>
        <a:p>
          <a:endParaRPr lang="en-US"/>
        </a:p>
      </dgm:t>
    </dgm:pt>
    <dgm:pt modelId="{59514094-12EF-46FB-9A4C-9BBF0FE92586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 b="1" dirty="0"/>
            <a:t>260 million active users worldwide</a:t>
          </a:r>
        </a:p>
      </dgm:t>
    </dgm:pt>
    <dgm:pt modelId="{BE084B88-CF50-45A0-B2ED-2DE2931F4755}" type="parTrans" cxnId="{1275F7AF-6B68-44D0-BF59-709E7AD8A327}">
      <dgm:prSet/>
      <dgm:spPr/>
      <dgm:t>
        <a:bodyPr/>
        <a:lstStyle/>
        <a:p>
          <a:endParaRPr lang="en-US"/>
        </a:p>
      </dgm:t>
    </dgm:pt>
    <dgm:pt modelId="{44611EDA-E198-412C-8F9A-E41D4E10B495}" type="sibTrans" cxnId="{1275F7AF-6B68-44D0-BF59-709E7AD8A327}">
      <dgm:prSet/>
      <dgm:spPr/>
      <dgm:t>
        <a:bodyPr/>
        <a:lstStyle/>
        <a:p>
          <a:endParaRPr lang="en-US"/>
        </a:p>
      </dgm:t>
    </dgm:pt>
    <dgm:pt modelId="{5BDE42FC-274A-407A-9B24-384CBF7A081E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 b="1" dirty="0"/>
            <a:t>20 million </a:t>
          </a:r>
        </a:p>
        <a:p>
          <a:r>
            <a:rPr lang="en-US" b="1" dirty="0"/>
            <a:t>users in UK </a:t>
          </a:r>
        </a:p>
      </dgm:t>
    </dgm:pt>
    <dgm:pt modelId="{7B74D25C-7852-425E-8CEE-E7AB2A6F2069}" type="parTrans" cxnId="{FEA7C291-3491-4F9A-AC93-464D1F21BBE0}">
      <dgm:prSet/>
      <dgm:spPr/>
      <dgm:t>
        <a:bodyPr/>
        <a:lstStyle/>
        <a:p>
          <a:endParaRPr lang="en-US"/>
        </a:p>
      </dgm:t>
    </dgm:pt>
    <dgm:pt modelId="{FC7A633B-8DC1-4E20-9C87-EFB7523FC219}" type="sibTrans" cxnId="{FEA7C291-3491-4F9A-AC93-464D1F21BBE0}">
      <dgm:prSet/>
      <dgm:spPr/>
      <dgm:t>
        <a:bodyPr/>
        <a:lstStyle/>
        <a:p>
          <a:endParaRPr lang="en-US"/>
        </a:p>
      </dgm:t>
    </dgm:pt>
    <dgm:pt modelId="{5175DD2B-81AE-4350-8F30-8E6092EAB235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 b="1" dirty="0"/>
            <a:t>58% of the UK working population can be found on LinkedIn</a:t>
          </a:r>
        </a:p>
      </dgm:t>
    </dgm:pt>
    <dgm:pt modelId="{671DD956-AD14-4475-B44E-B14EAC11EFF7}" type="parTrans" cxnId="{E2184FFC-839D-4AE9-8573-080703AE44D0}">
      <dgm:prSet/>
      <dgm:spPr/>
      <dgm:t>
        <a:bodyPr/>
        <a:lstStyle/>
        <a:p>
          <a:endParaRPr lang="en-US"/>
        </a:p>
      </dgm:t>
    </dgm:pt>
    <dgm:pt modelId="{0302080F-EBB1-4795-87EC-5D4AC7B39ED6}" type="sibTrans" cxnId="{E2184FFC-839D-4AE9-8573-080703AE44D0}">
      <dgm:prSet/>
      <dgm:spPr/>
      <dgm:t>
        <a:bodyPr/>
        <a:lstStyle/>
        <a:p>
          <a:endParaRPr lang="en-US"/>
        </a:p>
      </dgm:t>
    </dgm:pt>
    <dgm:pt modelId="{F4156A64-9A4C-4831-93B9-A33FFF85A213}" type="pres">
      <dgm:prSet presAssocID="{5C0281B7-5EE7-407F-BA08-690EF976C3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B89B813-7BCE-452A-BF81-8A7D0AF4544C}" type="pres">
      <dgm:prSet presAssocID="{B80830AF-59CD-44B9-9528-D2C06A3E95E1}" presName="hierRoot1" presStyleCnt="0"/>
      <dgm:spPr/>
    </dgm:pt>
    <dgm:pt modelId="{7F883237-BF69-4279-9057-961C2DE28005}" type="pres">
      <dgm:prSet presAssocID="{B80830AF-59CD-44B9-9528-D2C06A3E95E1}" presName="composite" presStyleCnt="0"/>
      <dgm:spPr/>
    </dgm:pt>
    <dgm:pt modelId="{1818B2AB-E706-400F-8956-96887B33D029}" type="pres">
      <dgm:prSet presAssocID="{B80830AF-59CD-44B9-9528-D2C06A3E95E1}" presName="background" presStyleLbl="node0" presStyleIdx="0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D0184D9C-47C8-4774-88B4-457C115B120A}" type="pres">
      <dgm:prSet presAssocID="{B80830AF-59CD-44B9-9528-D2C06A3E95E1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D8FD58-59C4-48A3-923B-3A2C9A03E728}" type="pres">
      <dgm:prSet presAssocID="{B80830AF-59CD-44B9-9528-D2C06A3E95E1}" presName="hierChild2" presStyleCnt="0"/>
      <dgm:spPr/>
    </dgm:pt>
    <dgm:pt modelId="{4E6F38A8-6D7B-4398-A76C-F0D0582860FA}" type="pres">
      <dgm:prSet presAssocID="{59514094-12EF-46FB-9A4C-9BBF0FE92586}" presName="hierRoot1" presStyleCnt="0"/>
      <dgm:spPr/>
    </dgm:pt>
    <dgm:pt modelId="{B193F2BB-1E4F-4EB2-BFE9-FF10501158F3}" type="pres">
      <dgm:prSet presAssocID="{59514094-12EF-46FB-9A4C-9BBF0FE92586}" presName="composite" presStyleCnt="0"/>
      <dgm:spPr/>
    </dgm:pt>
    <dgm:pt modelId="{3C20F36D-F467-4597-BF80-359F40FF9B7D}" type="pres">
      <dgm:prSet presAssocID="{59514094-12EF-46FB-9A4C-9BBF0FE92586}" presName="background" presStyleLbl="node0" presStyleIdx="1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5CB8E275-0B37-45AD-88EE-9FADEB1576F4}" type="pres">
      <dgm:prSet presAssocID="{59514094-12EF-46FB-9A4C-9BBF0FE92586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9E960C-F4E0-4691-B8E7-EFC8E1990767}" type="pres">
      <dgm:prSet presAssocID="{59514094-12EF-46FB-9A4C-9BBF0FE92586}" presName="hierChild2" presStyleCnt="0"/>
      <dgm:spPr/>
    </dgm:pt>
    <dgm:pt modelId="{BA387D92-D7F1-4660-8280-790B4A789CD4}" type="pres">
      <dgm:prSet presAssocID="{5BDE42FC-274A-407A-9B24-384CBF7A081E}" presName="hierRoot1" presStyleCnt="0"/>
      <dgm:spPr/>
    </dgm:pt>
    <dgm:pt modelId="{7F92CCA5-AA13-4335-A162-6AF12B133729}" type="pres">
      <dgm:prSet presAssocID="{5BDE42FC-274A-407A-9B24-384CBF7A081E}" presName="composite" presStyleCnt="0"/>
      <dgm:spPr/>
    </dgm:pt>
    <dgm:pt modelId="{7D2CC10F-1898-45DA-AC5C-DBA34FDC4F22}" type="pres">
      <dgm:prSet presAssocID="{5BDE42FC-274A-407A-9B24-384CBF7A081E}" presName="background" presStyleLbl="node0" presStyleIdx="2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67B9F79A-818E-4BD1-ACDA-3CF67B36AAF2}" type="pres">
      <dgm:prSet presAssocID="{5BDE42FC-274A-407A-9B24-384CBF7A081E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69C951-43F8-4C01-8E2B-6B71D6E40E00}" type="pres">
      <dgm:prSet presAssocID="{5BDE42FC-274A-407A-9B24-384CBF7A081E}" presName="hierChild2" presStyleCnt="0"/>
      <dgm:spPr/>
    </dgm:pt>
    <dgm:pt modelId="{0122D608-82B8-4E7F-88FC-DCBA4559DC8D}" type="pres">
      <dgm:prSet presAssocID="{5175DD2B-81AE-4350-8F30-8E6092EAB235}" presName="hierRoot1" presStyleCnt="0"/>
      <dgm:spPr/>
    </dgm:pt>
    <dgm:pt modelId="{9188DF9D-4B2A-4209-8DBC-A127C087E873}" type="pres">
      <dgm:prSet presAssocID="{5175DD2B-81AE-4350-8F30-8E6092EAB235}" presName="composite" presStyleCnt="0"/>
      <dgm:spPr/>
    </dgm:pt>
    <dgm:pt modelId="{BD79473C-D91B-40E4-9DFE-A716C017CFE9}" type="pres">
      <dgm:prSet presAssocID="{5175DD2B-81AE-4350-8F30-8E6092EAB235}" presName="background" presStyleLbl="node0" presStyleIdx="3" presStyleCnt="4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D27D7C56-C5BF-4820-B666-551BCD18F109}" type="pres">
      <dgm:prSet presAssocID="{5175DD2B-81AE-4350-8F30-8E6092EAB235}" presName="text" presStyleLbl="fgAcc0" presStyleIdx="3" presStyleCnt="4" custLinFactNeighborX="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04E9E0-ABE0-40C7-A36D-0D27AF712752}" type="pres">
      <dgm:prSet presAssocID="{5175DD2B-81AE-4350-8F30-8E6092EAB235}" presName="hierChild2" presStyleCnt="0"/>
      <dgm:spPr/>
    </dgm:pt>
  </dgm:ptLst>
  <dgm:cxnLst>
    <dgm:cxn modelId="{2B0240F0-1535-4137-B610-46681695D837}" type="presOf" srcId="{5175DD2B-81AE-4350-8F30-8E6092EAB235}" destId="{D27D7C56-C5BF-4820-B666-551BCD18F109}" srcOrd="0" destOrd="0" presId="urn:microsoft.com/office/officeart/2005/8/layout/hierarchy1"/>
    <dgm:cxn modelId="{98A71B13-634E-4B5C-9B5C-8F6FB5DC61C1}" type="presOf" srcId="{5BDE42FC-274A-407A-9B24-384CBF7A081E}" destId="{67B9F79A-818E-4BD1-ACDA-3CF67B36AAF2}" srcOrd="0" destOrd="0" presId="urn:microsoft.com/office/officeart/2005/8/layout/hierarchy1"/>
    <dgm:cxn modelId="{FEA7C291-3491-4F9A-AC93-464D1F21BBE0}" srcId="{5C0281B7-5EE7-407F-BA08-690EF976C3EF}" destId="{5BDE42FC-274A-407A-9B24-384CBF7A081E}" srcOrd="2" destOrd="0" parTransId="{7B74D25C-7852-425E-8CEE-E7AB2A6F2069}" sibTransId="{FC7A633B-8DC1-4E20-9C87-EFB7523FC219}"/>
    <dgm:cxn modelId="{09AEF319-843C-49B2-8227-D1EFC51361A0}" type="presOf" srcId="{59514094-12EF-46FB-9A4C-9BBF0FE92586}" destId="{5CB8E275-0B37-45AD-88EE-9FADEB1576F4}" srcOrd="0" destOrd="0" presId="urn:microsoft.com/office/officeart/2005/8/layout/hierarchy1"/>
    <dgm:cxn modelId="{4C07D574-125F-4CF2-84AB-B3774620162C}" type="presOf" srcId="{5C0281B7-5EE7-407F-BA08-690EF976C3EF}" destId="{F4156A64-9A4C-4831-93B9-A33FFF85A213}" srcOrd="0" destOrd="0" presId="urn:microsoft.com/office/officeart/2005/8/layout/hierarchy1"/>
    <dgm:cxn modelId="{E2184FFC-839D-4AE9-8573-080703AE44D0}" srcId="{5C0281B7-5EE7-407F-BA08-690EF976C3EF}" destId="{5175DD2B-81AE-4350-8F30-8E6092EAB235}" srcOrd="3" destOrd="0" parTransId="{671DD956-AD14-4475-B44E-B14EAC11EFF7}" sibTransId="{0302080F-EBB1-4795-87EC-5D4AC7B39ED6}"/>
    <dgm:cxn modelId="{1275F7AF-6B68-44D0-BF59-709E7AD8A327}" srcId="{5C0281B7-5EE7-407F-BA08-690EF976C3EF}" destId="{59514094-12EF-46FB-9A4C-9BBF0FE92586}" srcOrd="1" destOrd="0" parTransId="{BE084B88-CF50-45A0-B2ED-2DE2931F4755}" sibTransId="{44611EDA-E198-412C-8F9A-E41D4E10B495}"/>
    <dgm:cxn modelId="{90B88DAD-55CD-4DFA-B37A-5E0E6CB092D6}" srcId="{5C0281B7-5EE7-407F-BA08-690EF976C3EF}" destId="{B80830AF-59CD-44B9-9528-D2C06A3E95E1}" srcOrd="0" destOrd="0" parTransId="{48F06A40-F87F-4430-B5FD-405F8647A93A}" sibTransId="{B5CC2674-C741-4A4D-AAF0-BA4BBABFE48C}"/>
    <dgm:cxn modelId="{13A89E7C-2014-48D3-BA17-F52847CC1BD3}" type="presOf" srcId="{B80830AF-59CD-44B9-9528-D2C06A3E95E1}" destId="{D0184D9C-47C8-4774-88B4-457C115B120A}" srcOrd="0" destOrd="0" presId="urn:microsoft.com/office/officeart/2005/8/layout/hierarchy1"/>
    <dgm:cxn modelId="{6C8057B2-E80C-4D26-B824-AC3CC16703BC}" type="presParOf" srcId="{F4156A64-9A4C-4831-93B9-A33FFF85A213}" destId="{7B89B813-7BCE-452A-BF81-8A7D0AF4544C}" srcOrd="0" destOrd="0" presId="urn:microsoft.com/office/officeart/2005/8/layout/hierarchy1"/>
    <dgm:cxn modelId="{097228BF-C705-4673-A2D9-974103F5E2C2}" type="presParOf" srcId="{7B89B813-7BCE-452A-BF81-8A7D0AF4544C}" destId="{7F883237-BF69-4279-9057-961C2DE28005}" srcOrd="0" destOrd="0" presId="urn:microsoft.com/office/officeart/2005/8/layout/hierarchy1"/>
    <dgm:cxn modelId="{C21D59F1-67AE-4C44-974C-275751D07B6C}" type="presParOf" srcId="{7F883237-BF69-4279-9057-961C2DE28005}" destId="{1818B2AB-E706-400F-8956-96887B33D029}" srcOrd="0" destOrd="0" presId="urn:microsoft.com/office/officeart/2005/8/layout/hierarchy1"/>
    <dgm:cxn modelId="{3A03B2D8-FF65-468D-AC65-DEC6C4FAB07D}" type="presParOf" srcId="{7F883237-BF69-4279-9057-961C2DE28005}" destId="{D0184D9C-47C8-4774-88B4-457C115B120A}" srcOrd="1" destOrd="0" presId="urn:microsoft.com/office/officeart/2005/8/layout/hierarchy1"/>
    <dgm:cxn modelId="{800082B9-B9A9-4336-8FB2-C46E6EA8A687}" type="presParOf" srcId="{7B89B813-7BCE-452A-BF81-8A7D0AF4544C}" destId="{FFD8FD58-59C4-48A3-923B-3A2C9A03E728}" srcOrd="1" destOrd="0" presId="urn:microsoft.com/office/officeart/2005/8/layout/hierarchy1"/>
    <dgm:cxn modelId="{35A44280-6182-406B-8C32-29F261F0050B}" type="presParOf" srcId="{F4156A64-9A4C-4831-93B9-A33FFF85A213}" destId="{4E6F38A8-6D7B-4398-A76C-F0D0582860FA}" srcOrd="1" destOrd="0" presId="urn:microsoft.com/office/officeart/2005/8/layout/hierarchy1"/>
    <dgm:cxn modelId="{E52C00D4-EE4E-41E0-8E65-FFDF2892297F}" type="presParOf" srcId="{4E6F38A8-6D7B-4398-A76C-F0D0582860FA}" destId="{B193F2BB-1E4F-4EB2-BFE9-FF10501158F3}" srcOrd="0" destOrd="0" presId="urn:microsoft.com/office/officeart/2005/8/layout/hierarchy1"/>
    <dgm:cxn modelId="{A1D9801C-2E08-4AB9-9BD1-21D8676845C2}" type="presParOf" srcId="{B193F2BB-1E4F-4EB2-BFE9-FF10501158F3}" destId="{3C20F36D-F467-4597-BF80-359F40FF9B7D}" srcOrd="0" destOrd="0" presId="urn:microsoft.com/office/officeart/2005/8/layout/hierarchy1"/>
    <dgm:cxn modelId="{C2DB718C-631A-405F-8721-7F412F48961D}" type="presParOf" srcId="{B193F2BB-1E4F-4EB2-BFE9-FF10501158F3}" destId="{5CB8E275-0B37-45AD-88EE-9FADEB1576F4}" srcOrd="1" destOrd="0" presId="urn:microsoft.com/office/officeart/2005/8/layout/hierarchy1"/>
    <dgm:cxn modelId="{1BD9D1CF-4CD7-44FB-BD14-D5BB34B8147A}" type="presParOf" srcId="{4E6F38A8-6D7B-4398-A76C-F0D0582860FA}" destId="{D79E960C-F4E0-4691-B8E7-EFC8E1990767}" srcOrd="1" destOrd="0" presId="urn:microsoft.com/office/officeart/2005/8/layout/hierarchy1"/>
    <dgm:cxn modelId="{56ED1578-E672-49C3-BBBE-F22D84C73D66}" type="presParOf" srcId="{F4156A64-9A4C-4831-93B9-A33FFF85A213}" destId="{BA387D92-D7F1-4660-8280-790B4A789CD4}" srcOrd="2" destOrd="0" presId="urn:microsoft.com/office/officeart/2005/8/layout/hierarchy1"/>
    <dgm:cxn modelId="{1BD06571-010D-4E88-B76A-F59ABD946839}" type="presParOf" srcId="{BA387D92-D7F1-4660-8280-790B4A789CD4}" destId="{7F92CCA5-AA13-4335-A162-6AF12B133729}" srcOrd="0" destOrd="0" presId="urn:microsoft.com/office/officeart/2005/8/layout/hierarchy1"/>
    <dgm:cxn modelId="{0068782D-6583-442F-ACF0-6FA3223A3F96}" type="presParOf" srcId="{7F92CCA5-AA13-4335-A162-6AF12B133729}" destId="{7D2CC10F-1898-45DA-AC5C-DBA34FDC4F22}" srcOrd="0" destOrd="0" presId="urn:microsoft.com/office/officeart/2005/8/layout/hierarchy1"/>
    <dgm:cxn modelId="{C4DDD558-85FE-40F8-8606-12531CF036F5}" type="presParOf" srcId="{7F92CCA5-AA13-4335-A162-6AF12B133729}" destId="{67B9F79A-818E-4BD1-ACDA-3CF67B36AAF2}" srcOrd="1" destOrd="0" presId="urn:microsoft.com/office/officeart/2005/8/layout/hierarchy1"/>
    <dgm:cxn modelId="{FB2B3492-5F0D-4434-B430-21180430C373}" type="presParOf" srcId="{BA387D92-D7F1-4660-8280-790B4A789CD4}" destId="{BE69C951-43F8-4C01-8E2B-6B71D6E40E00}" srcOrd="1" destOrd="0" presId="urn:microsoft.com/office/officeart/2005/8/layout/hierarchy1"/>
    <dgm:cxn modelId="{286AA475-BE4D-46EB-90FC-618C46C72F39}" type="presParOf" srcId="{F4156A64-9A4C-4831-93B9-A33FFF85A213}" destId="{0122D608-82B8-4E7F-88FC-DCBA4559DC8D}" srcOrd="3" destOrd="0" presId="urn:microsoft.com/office/officeart/2005/8/layout/hierarchy1"/>
    <dgm:cxn modelId="{16A42254-7021-4307-95DE-154D9F2B8C40}" type="presParOf" srcId="{0122D608-82B8-4E7F-88FC-DCBA4559DC8D}" destId="{9188DF9D-4B2A-4209-8DBC-A127C087E873}" srcOrd="0" destOrd="0" presId="urn:microsoft.com/office/officeart/2005/8/layout/hierarchy1"/>
    <dgm:cxn modelId="{C10B6015-833D-4648-A962-9CCD3424CDCE}" type="presParOf" srcId="{9188DF9D-4B2A-4209-8DBC-A127C087E873}" destId="{BD79473C-D91B-40E4-9DFE-A716C017CFE9}" srcOrd="0" destOrd="0" presId="urn:microsoft.com/office/officeart/2005/8/layout/hierarchy1"/>
    <dgm:cxn modelId="{59FF81DD-F0A7-41CB-8EAE-0B12D45AAAE4}" type="presParOf" srcId="{9188DF9D-4B2A-4209-8DBC-A127C087E873}" destId="{D27D7C56-C5BF-4820-B666-551BCD18F109}" srcOrd="1" destOrd="0" presId="urn:microsoft.com/office/officeart/2005/8/layout/hierarchy1"/>
    <dgm:cxn modelId="{CBD52E79-0418-4964-85D0-256FF250FB41}" type="presParOf" srcId="{0122D608-82B8-4E7F-88FC-DCBA4559DC8D}" destId="{FE04E9E0-ABE0-40C7-A36D-0D27AF7127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779BF-692C-452C-9735-AF33BAA668AB}">
      <dsp:nvSpPr>
        <dsp:cNvPr id="0" name=""/>
        <dsp:cNvSpPr/>
      </dsp:nvSpPr>
      <dsp:spPr>
        <a:xfrm>
          <a:off x="233278" y="30"/>
          <a:ext cx="3310178" cy="1986106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0" i="0" kern="1200"/>
            <a:t>To help you to understand your own business Sales Funnel</a:t>
          </a:r>
          <a:endParaRPr lang="en-US" sz="3000" kern="1200"/>
        </a:p>
      </dsp:txBody>
      <dsp:txXfrm>
        <a:off x="233278" y="30"/>
        <a:ext cx="3310178" cy="1986106"/>
      </dsp:txXfrm>
    </dsp:sp>
    <dsp:sp modelId="{9777A319-D9A9-4BB2-89F2-3CD855346DD7}">
      <dsp:nvSpPr>
        <dsp:cNvPr id="0" name=""/>
        <dsp:cNvSpPr/>
      </dsp:nvSpPr>
      <dsp:spPr>
        <a:xfrm>
          <a:off x="3874474" y="30"/>
          <a:ext cx="3310178" cy="1986106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0" i="0" kern="1200" dirty="0"/>
            <a:t>Make more introductions, to lead to new Prospects</a:t>
          </a:r>
          <a:endParaRPr lang="en-US" sz="3000" kern="1200" dirty="0"/>
        </a:p>
      </dsp:txBody>
      <dsp:txXfrm>
        <a:off x="3874474" y="30"/>
        <a:ext cx="3310178" cy="1986106"/>
      </dsp:txXfrm>
    </dsp:sp>
    <dsp:sp modelId="{026808F2-ABBD-403F-9D54-F67D1418D74B}">
      <dsp:nvSpPr>
        <dsp:cNvPr id="0" name=""/>
        <dsp:cNvSpPr/>
      </dsp:nvSpPr>
      <dsp:spPr>
        <a:xfrm>
          <a:off x="7515670" y="30"/>
          <a:ext cx="3310178" cy="1986106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Show you a system to generate targeted leads</a:t>
          </a:r>
        </a:p>
      </dsp:txBody>
      <dsp:txXfrm>
        <a:off x="7515670" y="30"/>
        <a:ext cx="3310178" cy="1986106"/>
      </dsp:txXfrm>
    </dsp:sp>
    <dsp:sp modelId="{F6095AF1-64D5-4952-9543-9121BD6A1B14}">
      <dsp:nvSpPr>
        <dsp:cNvPr id="0" name=""/>
        <dsp:cNvSpPr/>
      </dsp:nvSpPr>
      <dsp:spPr>
        <a:xfrm>
          <a:off x="5724731" y="2317185"/>
          <a:ext cx="3310178" cy="1986106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Help you to engage with your audience</a:t>
          </a:r>
        </a:p>
      </dsp:txBody>
      <dsp:txXfrm>
        <a:off x="5724731" y="2317185"/>
        <a:ext cx="3310178" cy="1986106"/>
      </dsp:txXfrm>
    </dsp:sp>
    <dsp:sp modelId="{4FD11FA3-F828-430C-B8D3-2F7A42F74E9C}">
      <dsp:nvSpPr>
        <dsp:cNvPr id="0" name=""/>
        <dsp:cNvSpPr/>
      </dsp:nvSpPr>
      <dsp:spPr>
        <a:xfrm>
          <a:off x="1997702" y="2317185"/>
          <a:ext cx="3310178" cy="1986106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To help you build a meaningful audience</a:t>
          </a:r>
        </a:p>
      </dsp:txBody>
      <dsp:txXfrm>
        <a:off x="1997702" y="2317185"/>
        <a:ext cx="3310178" cy="1986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5CBE2-4D27-412D-88B3-668A7259C724}">
      <dsp:nvSpPr>
        <dsp:cNvPr id="0" name=""/>
        <dsp:cNvSpPr/>
      </dsp:nvSpPr>
      <dsp:spPr>
        <a:xfrm>
          <a:off x="817152" y="0"/>
          <a:ext cx="9261064" cy="340427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7B1A85-2AA2-465B-9113-BB2496776C10}">
      <dsp:nvSpPr>
        <dsp:cNvPr id="0" name=""/>
        <dsp:cNvSpPr/>
      </dsp:nvSpPr>
      <dsp:spPr>
        <a:xfrm>
          <a:off x="5752" y="1021283"/>
          <a:ext cx="2577126" cy="1361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/>
            <a:t>Sales leads</a:t>
          </a:r>
        </a:p>
      </dsp:txBody>
      <dsp:txXfrm>
        <a:off x="72225" y="1087756"/>
        <a:ext cx="2444180" cy="1228764"/>
      </dsp:txXfrm>
    </dsp:sp>
    <dsp:sp modelId="{1CAB92BA-6CC8-4B92-80EA-BD8C3D80C38C}">
      <dsp:nvSpPr>
        <dsp:cNvPr id="0" name=""/>
        <dsp:cNvSpPr/>
      </dsp:nvSpPr>
      <dsp:spPr>
        <a:xfrm>
          <a:off x="2774665" y="1021283"/>
          <a:ext cx="2577126" cy="13617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/>
            <a:t>Suspects</a:t>
          </a:r>
        </a:p>
      </dsp:txBody>
      <dsp:txXfrm>
        <a:off x="2841138" y="1087756"/>
        <a:ext cx="2444180" cy="1228764"/>
      </dsp:txXfrm>
    </dsp:sp>
    <dsp:sp modelId="{9EE45184-1519-45E2-A0A3-9CDE85AFE3FA}">
      <dsp:nvSpPr>
        <dsp:cNvPr id="0" name=""/>
        <dsp:cNvSpPr/>
      </dsp:nvSpPr>
      <dsp:spPr>
        <a:xfrm>
          <a:off x="5543578" y="1021283"/>
          <a:ext cx="2577126" cy="13617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/>
            <a:t>Prospects</a:t>
          </a:r>
        </a:p>
      </dsp:txBody>
      <dsp:txXfrm>
        <a:off x="5610051" y="1087756"/>
        <a:ext cx="2444180" cy="1228764"/>
      </dsp:txXfrm>
    </dsp:sp>
    <dsp:sp modelId="{EFA8748B-BBBD-45B9-B909-3B437A4F3EDC}">
      <dsp:nvSpPr>
        <dsp:cNvPr id="0" name=""/>
        <dsp:cNvSpPr/>
      </dsp:nvSpPr>
      <dsp:spPr>
        <a:xfrm>
          <a:off x="8312491" y="1021283"/>
          <a:ext cx="2577126" cy="13617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/>
            <a:t>Prioritised Prospects</a:t>
          </a:r>
        </a:p>
      </dsp:txBody>
      <dsp:txXfrm>
        <a:off x="8378964" y="1087756"/>
        <a:ext cx="2444180" cy="1228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62110-A8AA-4C97-BA91-9405A12B3A09}">
      <dsp:nvSpPr>
        <dsp:cNvPr id="0" name=""/>
        <dsp:cNvSpPr/>
      </dsp:nvSpPr>
      <dsp:spPr>
        <a:xfrm>
          <a:off x="812996" y="0"/>
          <a:ext cx="4903330" cy="3514403"/>
        </a:xfrm>
        <a:prstGeom prst="ellipse">
          <a:avLst/>
        </a:prstGeom>
        <a:gradFill rotWithShape="1">
          <a:gsLst>
            <a:gs pos="0">
              <a:schemeClr val="accent5">
                <a:tint val="64000"/>
                <a:lumMod val="118000"/>
              </a:schemeClr>
            </a:gs>
            <a:gs pos="100000">
              <a:schemeClr val="accent5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rgbClr val="002060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Prospects</a:t>
          </a:r>
        </a:p>
      </dsp:txBody>
      <dsp:txXfrm>
        <a:off x="2579175" y="175720"/>
        <a:ext cx="1370971" cy="527160"/>
      </dsp:txXfrm>
    </dsp:sp>
    <dsp:sp modelId="{1FF596D1-FC17-4551-9C54-0DB3166E9A0C}">
      <dsp:nvSpPr>
        <dsp:cNvPr id="0" name=""/>
        <dsp:cNvSpPr/>
      </dsp:nvSpPr>
      <dsp:spPr>
        <a:xfrm>
          <a:off x="1931577" y="702880"/>
          <a:ext cx="2811522" cy="2811522"/>
        </a:xfrm>
        <a:prstGeom prst="ellipse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bg1"/>
              </a:solidFill>
            </a:rPr>
            <a:t>C’s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/>
        </a:p>
      </dsp:txBody>
      <dsp:txXfrm>
        <a:off x="2846025" y="871571"/>
        <a:ext cx="982627" cy="506074"/>
      </dsp:txXfrm>
    </dsp:sp>
    <dsp:sp modelId="{D5B19882-3D3A-468D-9C0F-F0CFA57E170D}">
      <dsp:nvSpPr>
        <dsp:cNvPr id="0" name=""/>
        <dsp:cNvSpPr/>
      </dsp:nvSpPr>
      <dsp:spPr>
        <a:xfrm>
          <a:off x="2283018" y="1405761"/>
          <a:ext cx="2108641" cy="2108641"/>
        </a:xfrm>
        <a:prstGeom prst="ellipse">
          <a:avLst/>
        </a:prstGeom>
        <a:gradFill rotWithShape="1">
          <a:gsLst>
            <a:gs pos="0">
              <a:schemeClr val="accent1">
                <a:tint val="64000"/>
                <a:lumMod val="118000"/>
              </a:schemeClr>
            </a:gs>
            <a:gs pos="100000">
              <a:schemeClr val="accent1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rgbClr val="002060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B’s</a:t>
          </a:r>
        </a:p>
      </dsp:txBody>
      <dsp:txXfrm>
        <a:off x="2846025" y="1563909"/>
        <a:ext cx="982627" cy="474444"/>
      </dsp:txXfrm>
    </dsp:sp>
    <dsp:sp modelId="{C74C5B64-EF85-4F5F-94ED-13BB8F501E05}">
      <dsp:nvSpPr>
        <dsp:cNvPr id="0" name=""/>
        <dsp:cNvSpPr/>
      </dsp:nvSpPr>
      <dsp:spPr>
        <a:xfrm>
          <a:off x="2634458" y="2108641"/>
          <a:ext cx="1405761" cy="1405761"/>
        </a:xfrm>
        <a:prstGeom prst="ellipse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>
              <a:solidFill>
                <a:schemeClr val="bg1"/>
              </a:solidFill>
            </a:rPr>
            <a:t>A’s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2840327" y="2460082"/>
        <a:ext cx="994023" cy="7028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29EE4-3FF5-470E-B80B-8778B58D7B7E}">
      <dsp:nvSpPr>
        <dsp:cNvPr id="0" name=""/>
        <dsp:cNvSpPr/>
      </dsp:nvSpPr>
      <dsp:spPr>
        <a:xfrm>
          <a:off x="39683" y="248591"/>
          <a:ext cx="1531264" cy="1531264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12AB0-94D4-4CD9-910A-BEA895263E94}">
      <dsp:nvSpPr>
        <dsp:cNvPr id="0" name=""/>
        <dsp:cNvSpPr/>
      </dsp:nvSpPr>
      <dsp:spPr>
        <a:xfrm>
          <a:off x="361249" y="570157"/>
          <a:ext cx="888133" cy="888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EC183-8F1C-4442-A154-0DAC85A81256}">
      <dsp:nvSpPr>
        <dsp:cNvPr id="0" name=""/>
        <dsp:cNvSpPr/>
      </dsp:nvSpPr>
      <dsp:spPr>
        <a:xfrm>
          <a:off x="1899075" y="248591"/>
          <a:ext cx="3609408" cy="1531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/>
            <a:t>When did you last attend a local networking meeting?</a:t>
          </a:r>
          <a:endParaRPr lang="en-US" sz="2400" b="1" kern="1200" dirty="0"/>
        </a:p>
      </dsp:txBody>
      <dsp:txXfrm>
        <a:off x="1899075" y="248591"/>
        <a:ext cx="3609408" cy="1531264"/>
      </dsp:txXfrm>
    </dsp:sp>
    <dsp:sp modelId="{12D2B7B9-72F1-4571-A0E8-FC6A27433E3B}">
      <dsp:nvSpPr>
        <dsp:cNvPr id="0" name=""/>
        <dsp:cNvSpPr/>
      </dsp:nvSpPr>
      <dsp:spPr>
        <a:xfrm>
          <a:off x="6137395" y="248591"/>
          <a:ext cx="1531264" cy="1531264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EFE1F-3ABD-4677-81B9-FAEC6FB72DEC}">
      <dsp:nvSpPr>
        <dsp:cNvPr id="0" name=""/>
        <dsp:cNvSpPr/>
      </dsp:nvSpPr>
      <dsp:spPr>
        <a:xfrm>
          <a:off x="6458961" y="570157"/>
          <a:ext cx="888133" cy="888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9FE29-3669-485F-891E-28E108655B69}">
      <dsp:nvSpPr>
        <dsp:cNvPr id="0" name=""/>
        <dsp:cNvSpPr/>
      </dsp:nvSpPr>
      <dsp:spPr>
        <a:xfrm>
          <a:off x="7996787" y="248591"/>
          <a:ext cx="3609408" cy="1531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/>
            <a:t>Great way to meet lots of new suspects and to build face to face relationships</a:t>
          </a:r>
          <a:endParaRPr lang="en-US" sz="2400" b="1" kern="1200" dirty="0"/>
        </a:p>
      </dsp:txBody>
      <dsp:txXfrm>
        <a:off x="7996787" y="248591"/>
        <a:ext cx="3609408" cy="1531264"/>
      </dsp:txXfrm>
    </dsp:sp>
    <dsp:sp modelId="{108DBF8C-2AAB-405F-AC66-2AD834213A52}">
      <dsp:nvSpPr>
        <dsp:cNvPr id="0" name=""/>
        <dsp:cNvSpPr/>
      </dsp:nvSpPr>
      <dsp:spPr>
        <a:xfrm>
          <a:off x="39683" y="2508953"/>
          <a:ext cx="1531264" cy="1531264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930FA-D331-4BC1-8CE9-077E1EA76A02}">
      <dsp:nvSpPr>
        <dsp:cNvPr id="0" name=""/>
        <dsp:cNvSpPr/>
      </dsp:nvSpPr>
      <dsp:spPr>
        <a:xfrm>
          <a:off x="361249" y="2830518"/>
          <a:ext cx="888133" cy="888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F0207-5CF6-470C-825A-82C196D6DC69}">
      <dsp:nvSpPr>
        <dsp:cNvPr id="0" name=""/>
        <dsp:cNvSpPr/>
      </dsp:nvSpPr>
      <dsp:spPr>
        <a:xfrm>
          <a:off x="1759355" y="2646062"/>
          <a:ext cx="3888848" cy="125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/>
            <a:t>Meet – Know – Like – Trust</a:t>
          </a:r>
          <a:endParaRPr lang="en-US" sz="2400" b="1" kern="1200" dirty="0"/>
        </a:p>
      </dsp:txBody>
      <dsp:txXfrm>
        <a:off x="1759355" y="2646062"/>
        <a:ext cx="3888848" cy="1257045"/>
      </dsp:txXfrm>
    </dsp:sp>
    <dsp:sp modelId="{E61560D9-2763-4D6D-BFB6-A32AB5432063}">
      <dsp:nvSpPr>
        <dsp:cNvPr id="0" name=""/>
        <dsp:cNvSpPr/>
      </dsp:nvSpPr>
      <dsp:spPr>
        <a:xfrm>
          <a:off x="6277116" y="2508953"/>
          <a:ext cx="1531264" cy="1531264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097E1-9CBE-40CB-BE29-50BF78AF2C6D}">
      <dsp:nvSpPr>
        <dsp:cNvPr id="0" name=""/>
        <dsp:cNvSpPr/>
      </dsp:nvSpPr>
      <dsp:spPr>
        <a:xfrm>
          <a:off x="6598681" y="2830518"/>
          <a:ext cx="888133" cy="888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5C16D-FE56-4DE6-8A08-57443F04240A}">
      <dsp:nvSpPr>
        <dsp:cNvPr id="0" name=""/>
        <dsp:cNvSpPr/>
      </dsp:nvSpPr>
      <dsp:spPr>
        <a:xfrm>
          <a:off x="8136508" y="2508953"/>
          <a:ext cx="3609408" cy="1531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/>
            <a:t>Getting to know your Prospects and building trust is critical</a:t>
          </a:r>
          <a:endParaRPr lang="en-US" sz="2400" b="1" kern="1200" dirty="0"/>
        </a:p>
      </dsp:txBody>
      <dsp:txXfrm>
        <a:off x="8136508" y="2508953"/>
        <a:ext cx="3609408" cy="15312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8B2AB-E706-400F-8956-96887B33D029}">
      <dsp:nvSpPr>
        <dsp:cNvPr id="0" name=""/>
        <dsp:cNvSpPr/>
      </dsp:nvSpPr>
      <dsp:spPr>
        <a:xfrm>
          <a:off x="3417" y="986222"/>
          <a:ext cx="2440293" cy="154958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84D9C-47C8-4774-88B4-457C115B120A}">
      <dsp:nvSpPr>
        <dsp:cNvPr id="0" name=""/>
        <dsp:cNvSpPr/>
      </dsp:nvSpPr>
      <dsp:spPr>
        <a:xfrm>
          <a:off x="274561" y="1243809"/>
          <a:ext cx="2440293" cy="1549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LinkedIn has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575 million users worldwide</a:t>
          </a:r>
        </a:p>
      </dsp:txBody>
      <dsp:txXfrm>
        <a:off x="319947" y="1289195"/>
        <a:ext cx="2349521" cy="1458814"/>
      </dsp:txXfrm>
    </dsp:sp>
    <dsp:sp modelId="{3C20F36D-F467-4597-BF80-359F40FF9B7D}">
      <dsp:nvSpPr>
        <dsp:cNvPr id="0" name=""/>
        <dsp:cNvSpPr/>
      </dsp:nvSpPr>
      <dsp:spPr>
        <a:xfrm>
          <a:off x="2985998" y="986222"/>
          <a:ext cx="2440293" cy="154958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8E275-0B37-45AD-88EE-9FADEB1576F4}">
      <dsp:nvSpPr>
        <dsp:cNvPr id="0" name=""/>
        <dsp:cNvSpPr/>
      </dsp:nvSpPr>
      <dsp:spPr>
        <a:xfrm>
          <a:off x="3257142" y="1243809"/>
          <a:ext cx="2440293" cy="1549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260 million active users worldwide</a:t>
          </a:r>
        </a:p>
      </dsp:txBody>
      <dsp:txXfrm>
        <a:off x="3302528" y="1289195"/>
        <a:ext cx="2349521" cy="1458814"/>
      </dsp:txXfrm>
    </dsp:sp>
    <dsp:sp modelId="{7D2CC10F-1898-45DA-AC5C-DBA34FDC4F22}">
      <dsp:nvSpPr>
        <dsp:cNvPr id="0" name=""/>
        <dsp:cNvSpPr/>
      </dsp:nvSpPr>
      <dsp:spPr>
        <a:xfrm>
          <a:off x="5968579" y="986222"/>
          <a:ext cx="2440293" cy="154958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9F79A-818E-4BD1-ACDA-3CF67B36AAF2}">
      <dsp:nvSpPr>
        <dsp:cNvPr id="0" name=""/>
        <dsp:cNvSpPr/>
      </dsp:nvSpPr>
      <dsp:spPr>
        <a:xfrm>
          <a:off x="6239723" y="1243809"/>
          <a:ext cx="2440293" cy="1549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20 million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users in UK </a:t>
          </a:r>
        </a:p>
      </dsp:txBody>
      <dsp:txXfrm>
        <a:off x="6285109" y="1289195"/>
        <a:ext cx="2349521" cy="1458814"/>
      </dsp:txXfrm>
    </dsp:sp>
    <dsp:sp modelId="{BD79473C-D91B-40E4-9DFE-A716C017CFE9}">
      <dsp:nvSpPr>
        <dsp:cNvPr id="0" name=""/>
        <dsp:cNvSpPr/>
      </dsp:nvSpPr>
      <dsp:spPr>
        <a:xfrm>
          <a:off x="8954578" y="986222"/>
          <a:ext cx="2440293" cy="154958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D7C56-C5BF-4820-B666-551BCD18F109}">
      <dsp:nvSpPr>
        <dsp:cNvPr id="0" name=""/>
        <dsp:cNvSpPr/>
      </dsp:nvSpPr>
      <dsp:spPr>
        <a:xfrm>
          <a:off x="9225722" y="1243809"/>
          <a:ext cx="2440293" cy="1549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58% of the UK working population can be found on LinkedIn</a:t>
          </a:r>
        </a:p>
      </dsp:txBody>
      <dsp:txXfrm>
        <a:off x="9271108" y="1289195"/>
        <a:ext cx="2349521" cy="1458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12501-29F5-49F3-9C33-9C79C8AFD543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5CED9-CD40-41B3-8845-77ECFD78B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59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28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59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62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5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4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35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349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08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76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0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12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0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20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45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4CE082-3510-4947-B235-32291040C81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581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C2197-8894-47FF-ABEC-B8B7C4F52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3581" y="1764209"/>
            <a:ext cx="6511180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5000" dirty="0">
                <a:solidFill>
                  <a:srgbClr val="EBEBEB"/>
                </a:solidFill>
                <a:ea typeface="+mn-ea"/>
                <a:cs typeface="+mn-cs"/>
              </a:rPr>
              <a:t>Welcome to</a:t>
            </a:r>
            <a:br>
              <a:rPr lang="en-GB" sz="5000" dirty="0">
                <a:solidFill>
                  <a:srgbClr val="EBEBEB"/>
                </a:solidFill>
                <a:ea typeface="+mn-ea"/>
                <a:cs typeface="+mn-cs"/>
              </a:rPr>
            </a:br>
            <a:r>
              <a:rPr lang="en-GB" sz="5000" dirty="0">
                <a:solidFill>
                  <a:srgbClr val="EBEBEB"/>
                </a:solidFill>
                <a:ea typeface="+mn-ea"/>
                <a:cs typeface="+mn-cs"/>
              </a:rPr>
              <a:t/>
            </a:r>
            <a:br>
              <a:rPr lang="en-GB" sz="5000" dirty="0">
                <a:solidFill>
                  <a:srgbClr val="EBEBEB"/>
                </a:solidFill>
                <a:ea typeface="+mn-ea"/>
                <a:cs typeface="+mn-cs"/>
              </a:rPr>
            </a:br>
            <a:r>
              <a:rPr lang="en-GB" sz="5000" b="1" dirty="0">
                <a:solidFill>
                  <a:srgbClr val="EBEBEB"/>
                </a:solidFill>
                <a:ea typeface="+mn-ea"/>
                <a:cs typeface="+mn-cs"/>
              </a:rPr>
              <a:t>Finding New Customers</a:t>
            </a:r>
            <a:endParaRPr lang="en-GB" sz="4000" b="1" dirty="0">
              <a:solidFill>
                <a:srgbClr val="EBEBEB"/>
              </a:solidFill>
              <a:ea typeface="+mn-ea"/>
              <a:cs typeface="+mn-cs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1AD8A-171B-4112-9A5E-3B9EB9A70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63" y="4142989"/>
            <a:ext cx="2936836" cy="1901601"/>
          </a:xfrm>
          <a:prstGeom prst="rect">
            <a:avLst/>
          </a:prstGeom>
          <a:effectLst/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26636F-D92E-4D1D-97A2-0278CFF2C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19" y="128587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63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B4582-C388-45CB-AE65-30BC2480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612" y="1703152"/>
            <a:ext cx="6251600" cy="2512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Identifying Sales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84D3D-65B2-46C4-A5CD-21A6148C5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012" y="4777380"/>
            <a:ext cx="5222326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Where can you find your sales leads?</a:t>
            </a:r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Graphic 19" descr="Magnifying glass">
            <a:extLst>
              <a:ext uri="{FF2B5EF4-FFF2-40B4-BE49-F238E27FC236}">
                <a16:creationId xmlns:a16="http://schemas.microsoft.com/office/drawing/2014/main" id="{17EA7954-7DBC-440E-ACC1-67E3FA31B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15828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B4582-C388-45CB-AE65-30BC2480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1043659"/>
            <a:ext cx="5616217" cy="162232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EBEBEB"/>
                </a:solidFill>
              </a:rPr>
              <a:t>Identifying Sales Leads</a:t>
            </a: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901477-C432-4B7B-AF0D-3FC20612F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51" y="1480457"/>
            <a:ext cx="4868035" cy="3933372"/>
          </a:xfrm>
          <a:prstGeom prst="rect">
            <a:avLst/>
          </a:prstGeom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84D3D-65B2-46C4-A5CD-21A6148C5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3200401"/>
            <a:ext cx="5616216" cy="24384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It’s probably never been easier to identify sales leads. </a:t>
            </a:r>
          </a:p>
          <a:p>
            <a:endParaRPr lang="en-GB" sz="2400" dirty="0">
              <a:solidFill>
                <a:srgbClr val="FFFFFF"/>
              </a:solidFill>
            </a:endParaRPr>
          </a:p>
          <a:p>
            <a:r>
              <a:rPr lang="en-GB" sz="2400" dirty="0">
                <a:solidFill>
                  <a:srgbClr val="FFFFFF"/>
                </a:solidFill>
              </a:rPr>
              <a:t>Getting leads is the easy part – doing something with them to turn a lead into a prospect takes effort and process</a:t>
            </a:r>
          </a:p>
        </p:txBody>
      </p:sp>
    </p:spTree>
    <p:extLst>
      <p:ext uri="{BB962C8B-B14F-4D97-AF65-F5344CB8AC3E}">
        <p14:creationId xmlns:p14="http://schemas.microsoft.com/office/powerpoint/2010/main" val="2213838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B4582-C388-45CB-AE65-30BC2480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GB"/>
              <a:t>Sales Leads from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84D3D-65B2-46C4-A5CD-21A6148C5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75" y="1675170"/>
            <a:ext cx="6399930" cy="37092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You can create a straightforward system to generate leads from various Social Media platforms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Once created, these systems will work 24/7 to generate leads and feed you contact details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Requires time, effort &amp; some technical knowledge to initially set up, but once done, require minimal input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9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6F7D2E-B29C-465E-A513-0E35F6765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43" y="643467"/>
            <a:ext cx="990411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91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B4582-C388-45CB-AE65-30BC2480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1800476"/>
            <a:ext cx="4166510" cy="162232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EBEBEB"/>
                </a:solidFill>
              </a:rPr>
              <a:t>Identifying your Sales Leads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980B5F68-6AE5-45A0-B7E0-8F49CD19F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92" y="1615672"/>
            <a:ext cx="5449889" cy="3626653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84D3D-65B2-46C4-A5CD-21A6148C5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4188523"/>
            <a:ext cx="4166509" cy="1092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EBEBEB"/>
                </a:solidFill>
              </a:rPr>
              <a:t>Networking – a great way to meet new suspects</a:t>
            </a:r>
          </a:p>
        </p:txBody>
      </p:sp>
    </p:spTree>
    <p:extLst>
      <p:ext uri="{BB962C8B-B14F-4D97-AF65-F5344CB8AC3E}">
        <p14:creationId xmlns:p14="http://schemas.microsoft.com/office/powerpoint/2010/main" val="1532221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225E-8EA7-46B5-A456-D396E45B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BEBEB"/>
                </a:solidFill>
              </a:rPr>
              <a:t>Networking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9EBF3F-554E-481B-908A-59E37B7F7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251965"/>
              </p:ext>
            </p:extLst>
          </p:nvPr>
        </p:nvGraphicFramePr>
        <p:xfrm>
          <a:off x="203199" y="2402308"/>
          <a:ext cx="11785600" cy="428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799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B4582-C388-45CB-AE65-30BC2480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67" y="1325880"/>
            <a:ext cx="415833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Identifying your Sales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84D3D-65B2-46C4-A5CD-21A6148C5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967" y="4588329"/>
            <a:ext cx="4158334" cy="1621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LinkedIn – a great way to engage &amp; research new suspects</a:t>
            </a:r>
          </a:p>
        </p:txBody>
      </p:sp>
      <p:sp>
        <p:nvSpPr>
          <p:cNvPr id="58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0" name="Freeform: Shape 59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36B07-8D05-480F-A05E-16EDE9D9D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1" y="1748370"/>
            <a:ext cx="5450557" cy="39225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47289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0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225E-8EA7-46B5-A456-D396E45B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800" dirty="0">
                <a:solidFill>
                  <a:srgbClr val="EBEBEB"/>
                </a:solidFill>
              </a:rPr>
              <a:t>LinkedIn for Prospecting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9EBF3F-554E-481B-908A-59E37B7F7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418766"/>
              </p:ext>
            </p:extLst>
          </p:nvPr>
        </p:nvGraphicFramePr>
        <p:xfrm>
          <a:off x="262992" y="2603230"/>
          <a:ext cx="11666016" cy="3779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1853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FFD1B-7A30-4862-8F98-9A32B581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Using LinkedIn to engage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5C6A2-3803-4114-8321-FD0A5E77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GB" sz="2400" dirty="0"/>
              <a:t>We’ve seen that LinkedIn can be a useful medium to build an audience and engage with potential clients,</a:t>
            </a:r>
          </a:p>
          <a:p>
            <a:r>
              <a:rPr lang="en-GB" sz="2400" dirty="0"/>
              <a:t>It’s key to be connecting with relevant people and to engage with them; remember the </a:t>
            </a:r>
            <a:r>
              <a:rPr lang="en-GB" sz="2400" b="1" dirty="0"/>
              <a:t>Meet – Know – Like – Trust</a:t>
            </a:r>
            <a:r>
              <a:rPr lang="en-GB" sz="2400" dirty="0"/>
              <a:t> model,</a:t>
            </a:r>
          </a:p>
          <a:p>
            <a:r>
              <a:rPr lang="en-GB" sz="2400" dirty="0"/>
              <a:t>We’re going to look at 3 straightforward ways to build your audience with relevant people and to engage with them,</a:t>
            </a:r>
          </a:p>
          <a:p>
            <a:r>
              <a:rPr lang="en-GB" sz="2400" dirty="0"/>
              <a:t>We’ll also look at how </a:t>
            </a:r>
            <a:r>
              <a:rPr lang="en-GB" sz="2400" b="1" i="1" dirty="0"/>
              <a:t>not</a:t>
            </a:r>
            <a:r>
              <a:rPr lang="en-GB" sz="2400" dirty="0"/>
              <a:t> to do it.</a:t>
            </a:r>
          </a:p>
        </p:txBody>
      </p:sp>
    </p:spTree>
    <p:extLst>
      <p:ext uri="{BB962C8B-B14F-4D97-AF65-F5344CB8AC3E}">
        <p14:creationId xmlns:p14="http://schemas.microsoft.com/office/powerpoint/2010/main" val="297732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FFD1B-7A30-4862-8F98-9A32B581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637218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EBEBEB"/>
                </a:solidFill>
              </a:rPr>
              <a:t>Who’s viewed </a:t>
            </a:r>
            <a:r>
              <a:rPr lang="en-US" sz="5400" b="1" dirty="0">
                <a:solidFill>
                  <a:srgbClr val="EBEBEB"/>
                </a:solidFill>
              </a:rPr>
              <a:t>My Profile</a:t>
            </a:r>
            <a:endParaRPr lang="en-US" sz="54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B7BBFB-2B9F-439E-A5C5-F4E707216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58" y="144418"/>
            <a:ext cx="3695154" cy="65691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6759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BA0CA-66D0-4BC3-B7C2-AD107AAD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BEBEB"/>
                </a:solidFill>
              </a:rPr>
              <a:t>Objectives for today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63" name="Content Placeholder 2">
            <a:extLst>
              <a:ext uri="{FF2B5EF4-FFF2-40B4-BE49-F238E27FC236}">
                <a16:creationId xmlns:a16="http://schemas.microsoft.com/office/drawing/2014/main" id="{AB1F2963-DAB2-4784-BB3E-ECAFA2B1BA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75826"/>
              </p:ext>
            </p:extLst>
          </p:nvPr>
        </p:nvGraphicFramePr>
        <p:xfrm>
          <a:off x="566435" y="2420193"/>
          <a:ext cx="11059127" cy="4303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571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FFD1B-7A30-4862-8F98-9A32B581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637218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EBEBEB"/>
                </a:solidFill>
              </a:rPr>
              <a:t>Who’s reacted to </a:t>
            </a:r>
            <a:br>
              <a:rPr lang="en-US" sz="5400" dirty="0">
                <a:solidFill>
                  <a:srgbClr val="EBEBEB"/>
                </a:solidFill>
              </a:rPr>
            </a:br>
            <a:r>
              <a:rPr lang="en-US" sz="5400" b="1" dirty="0">
                <a:solidFill>
                  <a:srgbClr val="EBEBEB"/>
                </a:solidFill>
              </a:rPr>
              <a:t>My Activity</a:t>
            </a:r>
            <a:endParaRPr lang="en-US" sz="54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F8849A-70FE-438A-8C52-883D00808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50" y="351567"/>
            <a:ext cx="3462112" cy="6154866"/>
          </a:xfrm>
        </p:spPr>
      </p:pic>
    </p:spTree>
    <p:extLst>
      <p:ext uri="{BB962C8B-B14F-4D97-AF65-F5344CB8AC3E}">
        <p14:creationId xmlns:p14="http://schemas.microsoft.com/office/powerpoint/2010/main" val="2289643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FFD1B-7A30-4862-8F98-9A32B581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796" y="1895746"/>
            <a:ext cx="3637218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Using targeted search – </a:t>
            </a:r>
            <a:r>
              <a:rPr lang="en-US" sz="5400" b="1" dirty="0">
                <a:solidFill>
                  <a:srgbClr val="EBEBEB"/>
                </a:solidFill>
              </a:rPr>
              <a:t>by location</a:t>
            </a:r>
            <a:endParaRPr lang="en-US" sz="54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AA9890-0234-4283-9B4A-434707AB2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51" y="176447"/>
            <a:ext cx="3659122" cy="6505106"/>
          </a:xfrm>
        </p:spPr>
      </p:pic>
    </p:spTree>
    <p:extLst>
      <p:ext uri="{BB962C8B-B14F-4D97-AF65-F5344CB8AC3E}">
        <p14:creationId xmlns:p14="http://schemas.microsoft.com/office/powerpoint/2010/main" val="1162419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FFD1B-7A30-4862-8F98-9A32B581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2368" y="2176387"/>
            <a:ext cx="3637218" cy="30665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4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Using targeted search – </a:t>
            </a:r>
            <a:r>
              <a:rPr lang="en-US" sz="5400" b="1" dirty="0">
                <a:solidFill>
                  <a:srgbClr val="EBEBEB"/>
                </a:solidFill>
              </a:rPr>
              <a:t>by profession</a:t>
            </a:r>
            <a:endParaRPr lang="en-US" sz="54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61F545-26D7-4361-87E2-9CE8000CA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80" y="170338"/>
            <a:ext cx="3665993" cy="6517321"/>
          </a:xfrm>
        </p:spPr>
      </p:pic>
    </p:spTree>
    <p:extLst>
      <p:ext uri="{BB962C8B-B14F-4D97-AF65-F5344CB8AC3E}">
        <p14:creationId xmlns:p14="http://schemas.microsoft.com/office/powerpoint/2010/main" val="1477843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FFD1B-7A30-4862-8F98-9A32B581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760" y="2592809"/>
            <a:ext cx="3796433" cy="1672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EBEBEB"/>
                </a:solidFill>
              </a:rPr>
              <a:t>Making new connections</a:t>
            </a:r>
            <a:endParaRPr lang="en-US" sz="44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E62F7A-DC4A-4FBF-B241-E56545A10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2" y="458447"/>
            <a:ext cx="6284420" cy="5941105"/>
          </a:xfrm>
        </p:spPr>
      </p:pic>
    </p:spTree>
    <p:extLst>
      <p:ext uri="{BB962C8B-B14F-4D97-AF65-F5344CB8AC3E}">
        <p14:creationId xmlns:p14="http://schemas.microsoft.com/office/powerpoint/2010/main" val="2834202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FFD1B-7A30-4862-8F98-9A32B581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401" y="3086100"/>
            <a:ext cx="3796433" cy="16723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Once you’ve connected, you need to engage</a:t>
            </a:r>
            <a:endParaRPr lang="en-US" sz="44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107FB0-55FF-46EE-BEE0-8148673FF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70" y="102837"/>
            <a:ext cx="3827116" cy="6803762"/>
          </a:xfrm>
        </p:spPr>
      </p:pic>
    </p:spTree>
    <p:extLst>
      <p:ext uri="{BB962C8B-B14F-4D97-AF65-F5344CB8AC3E}">
        <p14:creationId xmlns:p14="http://schemas.microsoft.com/office/powerpoint/2010/main" val="562561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FFD1B-7A30-4862-8F98-9A32B581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760" y="2592810"/>
            <a:ext cx="3796433" cy="1672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EBEBEB"/>
                </a:solidFill>
              </a:rPr>
              <a:t>How NOT to do it</a:t>
            </a:r>
            <a:endParaRPr lang="en-US" sz="44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F8969F-63B5-4668-BF7C-1D7DD61E9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04" y="197957"/>
            <a:ext cx="3746274" cy="6660043"/>
          </a:xfrm>
        </p:spPr>
      </p:pic>
    </p:spTree>
    <p:extLst>
      <p:ext uri="{BB962C8B-B14F-4D97-AF65-F5344CB8AC3E}">
        <p14:creationId xmlns:p14="http://schemas.microsoft.com/office/powerpoint/2010/main" val="1439146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FFD1B-7A30-4862-8F98-9A32B5819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Let’s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5C6A2-3803-4114-8321-FD0A5E77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GB" sz="2400" dirty="0"/>
              <a:t>We’ve looked at why prospecting is important for every business,</a:t>
            </a:r>
          </a:p>
          <a:p>
            <a:r>
              <a:rPr lang="en-GB" sz="2400" dirty="0"/>
              <a:t>We’ve looked at 3 different ways for you to generate sales leads,</a:t>
            </a:r>
          </a:p>
          <a:p>
            <a:r>
              <a:rPr lang="en-GB" sz="2400" dirty="0"/>
              <a:t>We’ve introduced you to the Prospecting Funnel,</a:t>
            </a:r>
          </a:p>
          <a:p>
            <a:r>
              <a:rPr lang="en-GB" sz="2400" dirty="0"/>
              <a:t>We’ve focused upon how to use LinkedIn effectively to build relevant connections.</a:t>
            </a:r>
          </a:p>
        </p:txBody>
      </p:sp>
    </p:spTree>
    <p:extLst>
      <p:ext uri="{BB962C8B-B14F-4D97-AF65-F5344CB8AC3E}">
        <p14:creationId xmlns:p14="http://schemas.microsoft.com/office/powerpoint/2010/main" val="409175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9" name="Picture 6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0" name="Oval 6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" name="Picture 6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2" name="Picture 6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3" name="Rectangle 6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7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C969B-A61E-4721-960C-6D2260D8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190" y="185482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Why do we need to prospect for new clients?</a:t>
            </a:r>
          </a:p>
        </p:txBody>
      </p:sp>
      <p:sp>
        <p:nvSpPr>
          <p:cNvPr id="8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6" name="Freeform: Shape 7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6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FF7DD52D-51D6-4EB2-BBA0-60F241F09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16526" b="-1"/>
          <a:stretch/>
        </p:blipFill>
        <p:spPr>
          <a:xfrm>
            <a:off x="714539" y="647698"/>
            <a:ext cx="6129292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138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9" name="Oval 9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C969B-A61E-4721-960C-6D2260D8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412" y="1844040"/>
            <a:ext cx="3567049" cy="3169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rgbClr val="EBEBEB"/>
                </a:solidFill>
              </a:rPr>
              <a:t>Even the best business looks like this sometimes</a:t>
            </a:r>
          </a:p>
        </p:txBody>
      </p:sp>
      <p:sp>
        <p:nvSpPr>
          <p:cNvPr id="109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strainer, glass&#10;&#10;Description automatically generated">
            <a:extLst>
              <a:ext uri="{FF2B5EF4-FFF2-40B4-BE49-F238E27FC236}">
                <a16:creationId xmlns:a16="http://schemas.microsoft.com/office/drawing/2014/main" id="{BC3E1D78-6114-45D3-8ED6-A4B74283BD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5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566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C24E6-DFFA-4D12-92B2-D44A42DC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190" y="2345756"/>
            <a:ext cx="3352375" cy="216602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The Prospecting Sales Funnel</a:t>
            </a:r>
          </a:p>
        </p:txBody>
      </p:sp>
      <p:sp>
        <p:nvSpPr>
          <p:cNvPr id="9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5" name="Freeform: Shape 94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Content Placeholder 12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9875BE6A-A4AD-4510-9FB6-19EBFD742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16526" b="-1"/>
          <a:stretch/>
        </p:blipFill>
        <p:spPr>
          <a:xfrm>
            <a:off x="714539" y="647698"/>
            <a:ext cx="6129292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4530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0" name="Oval 109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C969B-A61E-4721-960C-6D2260D8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771" y="1895513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Do you have a stack of these in your office?</a:t>
            </a:r>
          </a:p>
        </p:txBody>
      </p:sp>
      <p:sp>
        <p:nvSpPr>
          <p:cNvPr id="120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2" name="Freeform: Shape 121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0552798-3C16-4B3A-9804-5D68AEC95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10469"/>
          <a:stretch/>
        </p:blipFill>
        <p:spPr>
          <a:xfrm>
            <a:off x="643854" y="883608"/>
            <a:ext cx="6270662" cy="50903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67186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A6A1C-1D24-4818-A38C-539619B8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EBEBEB"/>
                </a:solidFill>
              </a:rPr>
              <a:t>Building your Prospecting Sales Funnel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4E1D35-5F54-4121-9B3B-9356F477FB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86026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5474AD7-A718-42C9-88CB-0F19FBB9F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108375"/>
              </p:ext>
            </p:extLst>
          </p:nvPr>
        </p:nvGraphicFramePr>
        <p:xfrm>
          <a:off x="1915885" y="2286162"/>
          <a:ext cx="9869714" cy="4401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84450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60215676-FBE5-4E93-95BA-7389CB038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5574840-3AE7-404B-919D-3A9FC06BB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401556"/>
              </p:ext>
            </p:extLst>
          </p:nvPr>
        </p:nvGraphicFramePr>
        <p:xfrm>
          <a:off x="2619513" y="2756453"/>
          <a:ext cx="6952973" cy="380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845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B4E8BD6F-2EF7-40E9-A3D6-30500922B9CA}"/>
              </a:ext>
            </a:extLst>
          </p:cNvPr>
          <p:cNvSpPr/>
          <p:nvPr/>
        </p:nvSpPr>
        <p:spPr>
          <a:xfrm rot="5400000">
            <a:off x="7767029" y="1555407"/>
            <a:ext cx="1349570" cy="1370680"/>
          </a:xfrm>
          <a:prstGeom prst="curved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41586792-503C-47D4-8F6D-13E97933982A}"/>
              </a:ext>
            </a:extLst>
          </p:cNvPr>
          <p:cNvSpPr/>
          <p:nvPr/>
        </p:nvSpPr>
        <p:spPr>
          <a:xfrm rot="16200000" flipH="1">
            <a:off x="3144960" y="1582304"/>
            <a:ext cx="1403362" cy="1370680"/>
          </a:xfrm>
          <a:prstGeom prst="curvedDownArrow">
            <a:avLst>
              <a:gd name="adj1" fmla="val 25000"/>
              <a:gd name="adj2" fmla="val 49051"/>
              <a:gd name="adj3" fmla="val 25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BEB0214-4774-4FE2-9D5C-D8EFE65CAF25}"/>
              </a:ext>
            </a:extLst>
          </p:cNvPr>
          <p:cNvSpPr/>
          <p:nvPr/>
        </p:nvSpPr>
        <p:spPr>
          <a:xfrm>
            <a:off x="4572000" y="1255962"/>
            <a:ext cx="3048000" cy="1659570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Prospects</a:t>
            </a:r>
            <a:endParaRPr lang="en-GB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EA57BE-DDF8-400B-AE44-606D00E32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224979"/>
              </p:ext>
            </p:extLst>
          </p:nvPr>
        </p:nvGraphicFramePr>
        <p:xfrm>
          <a:off x="2831345" y="3154017"/>
          <a:ext cx="6674678" cy="3514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9974A95-4D69-4C38-9530-80715C21F288}"/>
              </a:ext>
            </a:extLst>
          </p:cNvPr>
          <p:cNvSpPr txBox="1"/>
          <p:nvPr/>
        </p:nvSpPr>
        <p:spPr>
          <a:xfrm>
            <a:off x="507796" y="45573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Prioritising your Prospects</a:t>
            </a:r>
          </a:p>
        </p:txBody>
      </p:sp>
    </p:spTree>
    <p:extLst>
      <p:ext uri="{BB962C8B-B14F-4D97-AF65-F5344CB8AC3E}">
        <p14:creationId xmlns:p14="http://schemas.microsoft.com/office/powerpoint/2010/main" val="995629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470</Words>
  <Application>Microsoft Office PowerPoint</Application>
  <PresentationFormat>Widescreen</PresentationFormat>
  <Paragraphs>68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Ion</vt:lpstr>
      <vt:lpstr>Welcome to  Finding New Customers</vt:lpstr>
      <vt:lpstr>Objectives for today</vt:lpstr>
      <vt:lpstr>Why do we need to prospect for new clients?</vt:lpstr>
      <vt:lpstr>Even the best business looks like this sometimes</vt:lpstr>
      <vt:lpstr>The Prospecting Sales Funnel</vt:lpstr>
      <vt:lpstr>Do you have a stack of these in your office?</vt:lpstr>
      <vt:lpstr>Building your Prospecting Sales Funnel</vt:lpstr>
      <vt:lpstr>PowerPoint Presentation</vt:lpstr>
      <vt:lpstr>PowerPoint Presentation</vt:lpstr>
      <vt:lpstr>Identifying Sales Leads</vt:lpstr>
      <vt:lpstr>Identifying Sales Leads</vt:lpstr>
      <vt:lpstr>Sales Leads from Social Media</vt:lpstr>
      <vt:lpstr>PowerPoint Presentation</vt:lpstr>
      <vt:lpstr>Identifying your Sales Leads</vt:lpstr>
      <vt:lpstr>Networking</vt:lpstr>
      <vt:lpstr>Identifying your Sales Leads</vt:lpstr>
      <vt:lpstr>LinkedIn for Prospecting</vt:lpstr>
      <vt:lpstr>Using LinkedIn to engage</vt:lpstr>
      <vt:lpstr>Who’s viewed My Profile</vt:lpstr>
      <vt:lpstr>Who’s reacted to  My Activity</vt:lpstr>
      <vt:lpstr>Using targeted search – by location</vt:lpstr>
      <vt:lpstr>Using targeted search – by profession</vt:lpstr>
      <vt:lpstr>Making new connections</vt:lpstr>
      <vt:lpstr>Once you’ve connected, you need to engage</vt:lpstr>
      <vt:lpstr>How NOT to do it</vt:lpstr>
      <vt:lpstr>Let’s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Clark</dc:creator>
  <cp:lastModifiedBy>Anne Macintosh</cp:lastModifiedBy>
  <cp:revision>9</cp:revision>
  <dcterms:created xsi:type="dcterms:W3CDTF">2020-04-10T15:40:46Z</dcterms:created>
  <dcterms:modified xsi:type="dcterms:W3CDTF">2020-06-09T10:16:46Z</dcterms:modified>
</cp:coreProperties>
</file>