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1" r:id="rId2"/>
    <p:sldId id="282" r:id="rId3"/>
    <p:sldId id="288" r:id="rId4"/>
    <p:sldId id="275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76" r:id="rId15"/>
    <p:sldId id="25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47"/>
  </p:normalViewPr>
  <p:slideViewPr>
    <p:cSldViewPr snapToGrid="0" snapToObjects="1" showGuides="1">
      <p:cViewPr varScale="1">
        <p:scale>
          <a:sx n="69" d="100"/>
          <a:sy n="69" d="100"/>
        </p:scale>
        <p:origin x="73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image + partn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D5E9F1C-AB57-D646-BBB2-B55B0FAA76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81" y="5773127"/>
            <a:ext cx="2908046" cy="545123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399942-4409-FF4B-AF93-FF4543137840}"/>
              </a:ext>
            </a:extLst>
          </p:cNvPr>
          <p:cNvCxnSpPr/>
          <p:nvPr userDrawn="1"/>
        </p:nvCxnSpPr>
        <p:spPr>
          <a:xfrm>
            <a:off x="3713816" y="5773127"/>
            <a:ext cx="0" cy="54512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262C577-AB4E-7747-8A44-9130B6E405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70504" y="5773738"/>
            <a:ext cx="1275256" cy="544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85A11A-9BF9-0941-8D18-56FB6B59B3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6714" t="10592" r="33293" b="26533"/>
          <a:stretch/>
        </p:blipFill>
        <p:spPr>
          <a:xfrm>
            <a:off x="10318057" y="4330680"/>
            <a:ext cx="1877118" cy="2530495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E750730-EAED-7E48-A1DA-3209B6CC9D4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65042" y="-7200"/>
            <a:ext cx="9953846" cy="4323591"/>
          </a:xfrm>
          <a:custGeom>
            <a:avLst/>
            <a:gdLst>
              <a:gd name="connsiteX0" fmla="*/ 0 w 9669463"/>
              <a:gd name="connsiteY0" fmla="*/ 1045369 h 2090738"/>
              <a:gd name="connsiteX1" fmla="*/ 4834732 w 9669463"/>
              <a:gd name="connsiteY1" fmla="*/ 0 h 2090738"/>
              <a:gd name="connsiteX2" fmla="*/ 9669464 w 9669463"/>
              <a:gd name="connsiteY2" fmla="*/ 1045369 h 2090738"/>
              <a:gd name="connsiteX3" fmla="*/ 4834732 w 9669463"/>
              <a:gd name="connsiteY3" fmla="*/ 2090738 h 2090738"/>
              <a:gd name="connsiteX4" fmla="*/ 0 w 9669463"/>
              <a:gd name="connsiteY4" fmla="*/ 1045369 h 2090738"/>
              <a:gd name="connsiteX0" fmla="*/ 0 w 9932111"/>
              <a:gd name="connsiteY0" fmla="*/ 1045373 h 2090746"/>
              <a:gd name="connsiteX1" fmla="*/ 4834732 w 9932111"/>
              <a:gd name="connsiteY1" fmla="*/ 4 h 2090746"/>
              <a:gd name="connsiteX2" fmla="*/ 9932111 w 9932111"/>
              <a:gd name="connsiteY2" fmla="*/ 1035645 h 2090746"/>
              <a:gd name="connsiteX3" fmla="*/ 4834732 w 9932111"/>
              <a:gd name="connsiteY3" fmla="*/ 2090742 h 2090746"/>
              <a:gd name="connsiteX4" fmla="*/ 0 w 9932111"/>
              <a:gd name="connsiteY4" fmla="*/ 1045373 h 2090746"/>
              <a:gd name="connsiteX0" fmla="*/ 115532 w 10768915"/>
              <a:gd name="connsiteY0" fmla="*/ 1045373 h 5359236"/>
              <a:gd name="connsiteX1" fmla="*/ 4950264 w 10768915"/>
              <a:gd name="connsiteY1" fmla="*/ 4 h 5359236"/>
              <a:gd name="connsiteX2" fmla="*/ 10047643 w 10768915"/>
              <a:gd name="connsiteY2" fmla="*/ 1035645 h 5359236"/>
              <a:gd name="connsiteX3" fmla="*/ 10028103 w 10768915"/>
              <a:gd name="connsiteY3" fmla="*/ 5359236 h 5359236"/>
              <a:gd name="connsiteX4" fmla="*/ 115532 w 10768915"/>
              <a:gd name="connsiteY4" fmla="*/ 1045373 h 5359236"/>
              <a:gd name="connsiteX0" fmla="*/ 115532 w 12282083"/>
              <a:gd name="connsiteY0" fmla="*/ 1045373 h 5359589"/>
              <a:gd name="connsiteX1" fmla="*/ 4950264 w 12282083"/>
              <a:gd name="connsiteY1" fmla="*/ 4 h 5359589"/>
              <a:gd name="connsiteX2" fmla="*/ 10047643 w 12282083"/>
              <a:gd name="connsiteY2" fmla="*/ 1035645 h 5359589"/>
              <a:gd name="connsiteX3" fmla="*/ 10028103 w 12282083"/>
              <a:gd name="connsiteY3" fmla="*/ 5359236 h 5359589"/>
              <a:gd name="connsiteX4" fmla="*/ 115532 w 12282083"/>
              <a:gd name="connsiteY4" fmla="*/ 1045373 h 5359589"/>
              <a:gd name="connsiteX0" fmla="*/ 138618 w 12305169"/>
              <a:gd name="connsiteY0" fmla="*/ 1045373 h 5359604"/>
              <a:gd name="connsiteX1" fmla="*/ 4973350 w 12305169"/>
              <a:gd name="connsiteY1" fmla="*/ 4 h 5359604"/>
              <a:gd name="connsiteX2" fmla="*/ 10070729 w 12305169"/>
              <a:gd name="connsiteY2" fmla="*/ 1035645 h 5359604"/>
              <a:gd name="connsiteX3" fmla="*/ 10051189 w 12305169"/>
              <a:gd name="connsiteY3" fmla="*/ 5359236 h 5359604"/>
              <a:gd name="connsiteX4" fmla="*/ 138618 w 12305169"/>
              <a:gd name="connsiteY4" fmla="*/ 1045373 h 5359604"/>
              <a:gd name="connsiteX0" fmla="*/ 0 w 12582001"/>
              <a:gd name="connsiteY0" fmla="*/ 544726 h 4858957"/>
              <a:gd name="connsiteX1" fmla="*/ 9932111 w 12582001"/>
              <a:gd name="connsiteY1" fmla="*/ 534998 h 4858957"/>
              <a:gd name="connsiteX2" fmla="*/ 9912571 w 12582001"/>
              <a:gd name="connsiteY2" fmla="*/ 4858589 h 4858957"/>
              <a:gd name="connsiteX3" fmla="*/ 0 w 12582001"/>
              <a:gd name="connsiteY3" fmla="*/ 544726 h 4858957"/>
              <a:gd name="connsiteX0" fmla="*/ 0 w 12582001"/>
              <a:gd name="connsiteY0" fmla="*/ 9728 h 4323959"/>
              <a:gd name="connsiteX1" fmla="*/ 9932111 w 12582001"/>
              <a:gd name="connsiteY1" fmla="*/ 0 h 4323959"/>
              <a:gd name="connsiteX2" fmla="*/ 9912571 w 12582001"/>
              <a:gd name="connsiteY2" fmla="*/ 4323591 h 4323959"/>
              <a:gd name="connsiteX3" fmla="*/ 0 w 12582001"/>
              <a:gd name="connsiteY3" fmla="*/ 9728 h 4323959"/>
              <a:gd name="connsiteX0" fmla="*/ 0 w 9932111"/>
              <a:gd name="connsiteY0" fmla="*/ 9728 h 4323959"/>
              <a:gd name="connsiteX1" fmla="*/ 9932111 w 9932111"/>
              <a:gd name="connsiteY1" fmla="*/ 0 h 4323959"/>
              <a:gd name="connsiteX2" fmla="*/ 9912571 w 9932111"/>
              <a:gd name="connsiteY2" fmla="*/ 4323591 h 4323959"/>
              <a:gd name="connsiteX3" fmla="*/ 0 w 9932111"/>
              <a:gd name="connsiteY3" fmla="*/ 9728 h 4323959"/>
              <a:gd name="connsiteX0" fmla="*/ 1 w 9954664"/>
              <a:gd name="connsiteY0" fmla="*/ 322078 h 4636277"/>
              <a:gd name="connsiteX1" fmla="*/ 9932112 w 9954664"/>
              <a:gd name="connsiteY1" fmla="*/ 312350 h 4636277"/>
              <a:gd name="connsiteX2" fmla="*/ 9953847 w 9954664"/>
              <a:gd name="connsiteY2" fmla="*/ 4635941 h 4636277"/>
              <a:gd name="connsiteX3" fmla="*/ 1 w 9954664"/>
              <a:gd name="connsiteY3" fmla="*/ 322078 h 4636277"/>
              <a:gd name="connsiteX0" fmla="*/ 1 w 9954664"/>
              <a:gd name="connsiteY0" fmla="*/ 322313 h 4639687"/>
              <a:gd name="connsiteX1" fmla="*/ 9932112 w 9954664"/>
              <a:gd name="connsiteY1" fmla="*/ 312585 h 4639687"/>
              <a:gd name="connsiteX2" fmla="*/ 9953847 w 9954664"/>
              <a:gd name="connsiteY2" fmla="*/ 4639351 h 4639687"/>
              <a:gd name="connsiteX3" fmla="*/ 1 w 9954664"/>
              <a:gd name="connsiteY3" fmla="*/ 322313 h 4639687"/>
              <a:gd name="connsiteX0" fmla="*/ 1 w 10687778"/>
              <a:gd name="connsiteY0" fmla="*/ 321248 h 4638286"/>
              <a:gd name="connsiteX1" fmla="*/ 9947987 w 10687778"/>
              <a:gd name="connsiteY1" fmla="*/ 314695 h 4638286"/>
              <a:gd name="connsiteX2" fmla="*/ 9953847 w 10687778"/>
              <a:gd name="connsiteY2" fmla="*/ 4638286 h 4638286"/>
              <a:gd name="connsiteX3" fmla="*/ 1 w 10687778"/>
              <a:gd name="connsiteY3" fmla="*/ 321248 h 4638286"/>
              <a:gd name="connsiteX0" fmla="*/ 1 w 9953847"/>
              <a:gd name="connsiteY0" fmla="*/ 321248 h 4638286"/>
              <a:gd name="connsiteX1" fmla="*/ 9947987 w 9953847"/>
              <a:gd name="connsiteY1" fmla="*/ 314695 h 4638286"/>
              <a:gd name="connsiteX2" fmla="*/ 9953847 w 9953847"/>
              <a:gd name="connsiteY2" fmla="*/ 4638286 h 4638286"/>
              <a:gd name="connsiteX3" fmla="*/ 1 w 9953847"/>
              <a:gd name="connsiteY3" fmla="*/ 321248 h 4638286"/>
              <a:gd name="connsiteX0" fmla="*/ 0 w 9953846"/>
              <a:gd name="connsiteY0" fmla="*/ 6553 h 4323591"/>
              <a:gd name="connsiteX1" fmla="*/ 9947986 w 9953846"/>
              <a:gd name="connsiteY1" fmla="*/ 0 h 4323591"/>
              <a:gd name="connsiteX2" fmla="*/ 9953846 w 9953846"/>
              <a:gd name="connsiteY2" fmla="*/ 4323591 h 4323591"/>
              <a:gd name="connsiteX3" fmla="*/ 0 w 9953846"/>
              <a:gd name="connsiteY3" fmla="*/ 6553 h 4323591"/>
              <a:gd name="connsiteX0" fmla="*/ 94398 w 10048244"/>
              <a:gd name="connsiteY0" fmla="*/ 551576 h 4868614"/>
              <a:gd name="connsiteX1" fmla="*/ 10042384 w 10048244"/>
              <a:gd name="connsiteY1" fmla="*/ 545023 h 4868614"/>
              <a:gd name="connsiteX2" fmla="*/ 10048244 w 10048244"/>
              <a:gd name="connsiteY2" fmla="*/ 4868614 h 4868614"/>
              <a:gd name="connsiteX3" fmla="*/ 94398 w 10048244"/>
              <a:gd name="connsiteY3" fmla="*/ 551576 h 4868614"/>
              <a:gd name="connsiteX0" fmla="*/ 94398 w 10048244"/>
              <a:gd name="connsiteY0" fmla="*/ 551576 h 4868614"/>
              <a:gd name="connsiteX1" fmla="*/ 10042384 w 10048244"/>
              <a:gd name="connsiteY1" fmla="*/ 545023 h 4868614"/>
              <a:gd name="connsiteX2" fmla="*/ 10048244 w 10048244"/>
              <a:gd name="connsiteY2" fmla="*/ 4868614 h 4868614"/>
              <a:gd name="connsiteX3" fmla="*/ 94398 w 10048244"/>
              <a:gd name="connsiteY3" fmla="*/ 551576 h 4868614"/>
              <a:gd name="connsiteX0" fmla="*/ 0 w 9953846"/>
              <a:gd name="connsiteY0" fmla="*/ 6553 h 4323591"/>
              <a:gd name="connsiteX1" fmla="*/ 9947986 w 9953846"/>
              <a:gd name="connsiteY1" fmla="*/ 0 h 4323591"/>
              <a:gd name="connsiteX2" fmla="*/ 9953846 w 9953846"/>
              <a:gd name="connsiteY2" fmla="*/ 4323591 h 4323591"/>
              <a:gd name="connsiteX3" fmla="*/ 0 w 9953846"/>
              <a:gd name="connsiteY3" fmla="*/ 6553 h 4323591"/>
              <a:gd name="connsiteX0" fmla="*/ 0 w 12128783"/>
              <a:gd name="connsiteY0" fmla="*/ 6553 h 4323591"/>
              <a:gd name="connsiteX1" fmla="*/ 9947986 w 12128783"/>
              <a:gd name="connsiteY1" fmla="*/ 0 h 4323591"/>
              <a:gd name="connsiteX2" fmla="*/ 9953846 w 12128783"/>
              <a:gd name="connsiteY2" fmla="*/ 4323591 h 4323591"/>
              <a:gd name="connsiteX3" fmla="*/ 0 w 12128783"/>
              <a:gd name="connsiteY3" fmla="*/ 6553 h 4323591"/>
              <a:gd name="connsiteX0" fmla="*/ 0 w 9953846"/>
              <a:gd name="connsiteY0" fmla="*/ 6553 h 4323591"/>
              <a:gd name="connsiteX1" fmla="*/ 9947986 w 9953846"/>
              <a:gd name="connsiteY1" fmla="*/ 0 h 4323591"/>
              <a:gd name="connsiteX2" fmla="*/ 9953846 w 9953846"/>
              <a:gd name="connsiteY2" fmla="*/ 4323591 h 4323591"/>
              <a:gd name="connsiteX3" fmla="*/ 0 w 9953846"/>
              <a:gd name="connsiteY3" fmla="*/ 6553 h 432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3846" h="4323591">
                <a:moveTo>
                  <a:pt x="0" y="6553"/>
                </a:moveTo>
                <a:lnTo>
                  <a:pt x="9947986" y="0"/>
                </a:lnTo>
                <a:cubicBezTo>
                  <a:pt x="9949939" y="1441197"/>
                  <a:pt x="9951893" y="2882394"/>
                  <a:pt x="9953846" y="4323591"/>
                </a:cubicBezTo>
                <a:cubicBezTo>
                  <a:pt x="5057796" y="4324683"/>
                  <a:pt x="1029677" y="1244862"/>
                  <a:pt x="0" y="655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r>
              <a:rPr lang="en-GB" dirty="0"/>
              <a:t>Place picture here. </a:t>
            </a:r>
            <a:br>
              <a:rPr lang="en-GB" dirty="0"/>
            </a:br>
            <a:r>
              <a:rPr lang="en-GB" dirty="0"/>
              <a:t>To retain shape when </a:t>
            </a:r>
            <a:br>
              <a:rPr lang="en-GB" dirty="0"/>
            </a:br>
            <a:r>
              <a:rPr lang="en-GB" dirty="0"/>
              <a:t>changing picture, </a:t>
            </a:r>
            <a:br>
              <a:rPr lang="en-GB" dirty="0"/>
            </a:br>
            <a:r>
              <a:rPr lang="en-GB" dirty="0"/>
              <a:t>delete the current picture </a:t>
            </a:r>
            <a:br>
              <a:rPr lang="en-GB" dirty="0"/>
            </a:br>
            <a:r>
              <a:rPr lang="en-GB" dirty="0"/>
              <a:t>before placing a new one.</a:t>
            </a:r>
          </a:p>
          <a:p>
            <a:endParaRPr lang="en-GB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AF317A9-2158-3847-B62B-C84B053A36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8960" y="4206964"/>
            <a:ext cx="5059356" cy="48895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4600">
                <a:solidFill>
                  <a:schemeClr val="accent1"/>
                </a:solidFill>
              </a:defRPr>
            </a:lvl2pPr>
            <a:lvl3pPr marL="0" indent="0">
              <a:buNone/>
              <a:defRPr sz="4600">
                <a:solidFill>
                  <a:schemeClr val="accent1"/>
                </a:solidFill>
              </a:defRPr>
            </a:lvl3pPr>
            <a:lvl4pPr marL="0" indent="0">
              <a:buNone/>
              <a:defRPr sz="4600">
                <a:solidFill>
                  <a:schemeClr val="accent1"/>
                </a:solidFill>
              </a:defRPr>
            </a:lvl4pPr>
            <a:lvl5pPr marL="0" indent="0">
              <a:buNone/>
              <a:defRPr sz="4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Subheading here</a:t>
            </a:r>
            <a:endParaRPr lang="en-GB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F237F6B5-4936-B14C-BD6C-E5FE0E33B4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6644" y="3375412"/>
            <a:ext cx="5059356" cy="72707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4600">
                <a:solidFill>
                  <a:schemeClr val="accent1"/>
                </a:solidFill>
              </a:defRPr>
            </a:lvl1pPr>
            <a:lvl2pPr marL="0" indent="0">
              <a:buNone/>
              <a:defRPr sz="4600">
                <a:solidFill>
                  <a:schemeClr val="accent1"/>
                </a:solidFill>
              </a:defRPr>
            </a:lvl2pPr>
            <a:lvl3pPr marL="0" indent="0">
              <a:buNone/>
              <a:defRPr sz="4600">
                <a:solidFill>
                  <a:schemeClr val="accent1"/>
                </a:solidFill>
              </a:defRPr>
            </a:lvl3pPr>
            <a:lvl4pPr marL="0" indent="0">
              <a:buNone/>
              <a:defRPr sz="4600">
                <a:solidFill>
                  <a:schemeClr val="accent1"/>
                </a:solidFill>
              </a:defRPr>
            </a:lvl4pPr>
            <a:lvl5pPr marL="0" indent="0">
              <a:buNone/>
              <a:defRPr sz="4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here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488D73-2FC2-9443-A42C-DCFC84BEE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824" y="2746267"/>
            <a:ext cx="4093058" cy="62924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6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Presentation 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2D330F-4A0D-B049-9AF3-DE67150706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9176" y="4807181"/>
            <a:ext cx="1499300" cy="36087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00/00/2018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9163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CD6A0A-3434-6E49-BF4D-EA7651E03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551" t="18807" r="12901" b="8297"/>
          <a:stretch/>
        </p:blipFill>
        <p:spPr>
          <a:xfrm>
            <a:off x="-1" y="0"/>
            <a:ext cx="4705351" cy="52546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D5E9F1C-AB57-D646-BBB2-B55B0FAA76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2334" y="5869955"/>
            <a:ext cx="2391504" cy="44829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763716-D0B2-EB4A-A6F3-646FBF7BDF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6452" y="1919449"/>
            <a:ext cx="10057386" cy="3599224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7800" b="1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or highlight text to go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809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B2A838-7520-534A-A1B0-422C89591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502" t="18913" r="13337" b="8324"/>
          <a:stretch/>
        </p:blipFill>
        <p:spPr>
          <a:xfrm>
            <a:off x="-1" y="-1"/>
            <a:ext cx="4673601" cy="52451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D5E9F1C-AB57-D646-BBB2-B55B0FAA76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2334" y="5869955"/>
            <a:ext cx="2391504" cy="44829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763716-D0B2-EB4A-A6F3-646FBF7BDF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6452" y="1919449"/>
            <a:ext cx="10057386" cy="3599224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7800" b="1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or highlight text to go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787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8CC070-5DFA-5E44-BB18-77B3DF418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69192" y="5870597"/>
            <a:ext cx="2384646" cy="447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F1CB22-4AD2-FC4A-B971-0D14281AF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662" t="19130" r="12983" b="7917"/>
          <a:stretch/>
        </p:blipFill>
        <p:spPr>
          <a:xfrm>
            <a:off x="0" y="1"/>
            <a:ext cx="4721225" cy="52959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763716-D0B2-EB4A-A6F3-646FBF7BDF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6452" y="1919449"/>
            <a:ext cx="10057386" cy="3599224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7800" b="1">
                <a:solidFill>
                  <a:schemeClr val="accent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or highlight text to go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8978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F1CB22-4AD2-FC4A-B971-0D14281AF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662" t="19130" r="12983" b="7917"/>
          <a:stretch/>
        </p:blipFill>
        <p:spPr>
          <a:xfrm>
            <a:off x="0" y="1"/>
            <a:ext cx="4721225" cy="5295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D5E9F1C-AB57-D646-BBB2-B55B0FAA76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2334" y="5870597"/>
            <a:ext cx="2391504" cy="44701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763716-D0B2-EB4A-A6F3-646FBF7BDF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6452" y="1919449"/>
            <a:ext cx="10057386" cy="3599224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7800" b="1">
                <a:solidFill>
                  <a:schemeClr val="accent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or highlight text to go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8277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smaller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4A5AB52-67C4-464D-B050-592A148A0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336" t="18491" r="12901" b="8297"/>
          <a:stretch/>
        </p:blipFill>
        <p:spPr>
          <a:xfrm>
            <a:off x="0" y="0"/>
            <a:ext cx="3542136" cy="3958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76682A-BE62-F047-A0B9-CB737553CD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2334" y="5869955"/>
            <a:ext cx="2391504" cy="44829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763716-D0B2-EB4A-A6F3-646FBF7BDF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4203" y="1453414"/>
            <a:ext cx="10439636" cy="4244741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6000" b="1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or highlight text </a:t>
            </a:r>
            <a:br>
              <a:rPr lang="en-US" dirty="0"/>
            </a:br>
            <a:r>
              <a:rPr lang="en-US" dirty="0"/>
              <a:t>to go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7477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smaller_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76682A-BE62-F047-A0B9-CB737553CD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62334" y="5869955"/>
            <a:ext cx="2391504" cy="448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67DE07-EAD4-344A-8915-2315770C2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502" t="18913" r="13337" b="8324"/>
          <a:stretch/>
        </p:blipFill>
        <p:spPr>
          <a:xfrm>
            <a:off x="-1" y="0"/>
            <a:ext cx="3542137" cy="397527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763716-D0B2-EB4A-A6F3-646FBF7BDF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4203" y="1453414"/>
            <a:ext cx="10439636" cy="4244741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6000" b="1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or highlight text </a:t>
            </a:r>
            <a:br>
              <a:rPr lang="en-US" dirty="0"/>
            </a:br>
            <a:r>
              <a:rPr lang="en-US" dirty="0"/>
              <a:t>to go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5140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smaller_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F3904F-F154-C949-9AD7-385924294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69192" y="5870597"/>
            <a:ext cx="2384646" cy="447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F1CB22-4AD2-FC4A-B971-0D14281AF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662" t="19130" r="12983" b="7917"/>
          <a:stretch/>
        </p:blipFill>
        <p:spPr>
          <a:xfrm>
            <a:off x="0" y="1"/>
            <a:ext cx="3582386" cy="401852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763716-D0B2-EB4A-A6F3-646FBF7BDF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4203" y="1453414"/>
            <a:ext cx="10439636" cy="4244741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6000" b="1">
                <a:solidFill>
                  <a:schemeClr val="accent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or highlight text </a:t>
            </a:r>
            <a:br>
              <a:rPr lang="en-US" dirty="0"/>
            </a:br>
            <a:r>
              <a:rPr lang="en-US" dirty="0"/>
              <a:t>to go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1682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small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F1CB22-4AD2-FC4A-B971-0D14281AF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662" t="19130" r="12983" b="7917"/>
          <a:stretch/>
        </p:blipFill>
        <p:spPr>
          <a:xfrm>
            <a:off x="0" y="1"/>
            <a:ext cx="3582386" cy="40185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D5E9F1C-AB57-D646-BBB2-B55B0FAA76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2334" y="5870597"/>
            <a:ext cx="2391504" cy="44701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763716-D0B2-EB4A-A6F3-646FBF7BDF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4203" y="1453414"/>
            <a:ext cx="10439636" cy="4244741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6000" b="1">
                <a:solidFill>
                  <a:schemeClr val="accent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7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or highlight text </a:t>
            </a:r>
            <a:br>
              <a:rPr lang="en-US" dirty="0"/>
            </a:br>
            <a:r>
              <a:rPr lang="en-US" dirty="0"/>
              <a:t>to go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5723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D5E9F1C-AB57-D646-BBB2-B55B0FAA76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81" y="5773127"/>
            <a:ext cx="2908046" cy="545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85A11A-9BF9-0941-8D18-56FB6B59B3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6714" t="10592" r="33293" b="26533"/>
          <a:stretch/>
        </p:blipFill>
        <p:spPr>
          <a:xfrm>
            <a:off x="10318057" y="4330680"/>
            <a:ext cx="1877118" cy="2530495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E750730-EAED-7E48-A1DA-3209B6CC9D4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65042" y="-7200"/>
            <a:ext cx="9953846" cy="4323591"/>
          </a:xfrm>
          <a:custGeom>
            <a:avLst/>
            <a:gdLst>
              <a:gd name="connsiteX0" fmla="*/ 0 w 9669463"/>
              <a:gd name="connsiteY0" fmla="*/ 1045369 h 2090738"/>
              <a:gd name="connsiteX1" fmla="*/ 4834732 w 9669463"/>
              <a:gd name="connsiteY1" fmla="*/ 0 h 2090738"/>
              <a:gd name="connsiteX2" fmla="*/ 9669464 w 9669463"/>
              <a:gd name="connsiteY2" fmla="*/ 1045369 h 2090738"/>
              <a:gd name="connsiteX3" fmla="*/ 4834732 w 9669463"/>
              <a:gd name="connsiteY3" fmla="*/ 2090738 h 2090738"/>
              <a:gd name="connsiteX4" fmla="*/ 0 w 9669463"/>
              <a:gd name="connsiteY4" fmla="*/ 1045369 h 2090738"/>
              <a:gd name="connsiteX0" fmla="*/ 0 w 9932111"/>
              <a:gd name="connsiteY0" fmla="*/ 1045373 h 2090746"/>
              <a:gd name="connsiteX1" fmla="*/ 4834732 w 9932111"/>
              <a:gd name="connsiteY1" fmla="*/ 4 h 2090746"/>
              <a:gd name="connsiteX2" fmla="*/ 9932111 w 9932111"/>
              <a:gd name="connsiteY2" fmla="*/ 1035645 h 2090746"/>
              <a:gd name="connsiteX3" fmla="*/ 4834732 w 9932111"/>
              <a:gd name="connsiteY3" fmla="*/ 2090742 h 2090746"/>
              <a:gd name="connsiteX4" fmla="*/ 0 w 9932111"/>
              <a:gd name="connsiteY4" fmla="*/ 1045373 h 2090746"/>
              <a:gd name="connsiteX0" fmla="*/ 115532 w 10768915"/>
              <a:gd name="connsiteY0" fmla="*/ 1045373 h 5359236"/>
              <a:gd name="connsiteX1" fmla="*/ 4950264 w 10768915"/>
              <a:gd name="connsiteY1" fmla="*/ 4 h 5359236"/>
              <a:gd name="connsiteX2" fmla="*/ 10047643 w 10768915"/>
              <a:gd name="connsiteY2" fmla="*/ 1035645 h 5359236"/>
              <a:gd name="connsiteX3" fmla="*/ 10028103 w 10768915"/>
              <a:gd name="connsiteY3" fmla="*/ 5359236 h 5359236"/>
              <a:gd name="connsiteX4" fmla="*/ 115532 w 10768915"/>
              <a:gd name="connsiteY4" fmla="*/ 1045373 h 5359236"/>
              <a:gd name="connsiteX0" fmla="*/ 115532 w 12282083"/>
              <a:gd name="connsiteY0" fmla="*/ 1045373 h 5359589"/>
              <a:gd name="connsiteX1" fmla="*/ 4950264 w 12282083"/>
              <a:gd name="connsiteY1" fmla="*/ 4 h 5359589"/>
              <a:gd name="connsiteX2" fmla="*/ 10047643 w 12282083"/>
              <a:gd name="connsiteY2" fmla="*/ 1035645 h 5359589"/>
              <a:gd name="connsiteX3" fmla="*/ 10028103 w 12282083"/>
              <a:gd name="connsiteY3" fmla="*/ 5359236 h 5359589"/>
              <a:gd name="connsiteX4" fmla="*/ 115532 w 12282083"/>
              <a:gd name="connsiteY4" fmla="*/ 1045373 h 5359589"/>
              <a:gd name="connsiteX0" fmla="*/ 138618 w 12305169"/>
              <a:gd name="connsiteY0" fmla="*/ 1045373 h 5359604"/>
              <a:gd name="connsiteX1" fmla="*/ 4973350 w 12305169"/>
              <a:gd name="connsiteY1" fmla="*/ 4 h 5359604"/>
              <a:gd name="connsiteX2" fmla="*/ 10070729 w 12305169"/>
              <a:gd name="connsiteY2" fmla="*/ 1035645 h 5359604"/>
              <a:gd name="connsiteX3" fmla="*/ 10051189 w 12305169"/>
              <a:gd name="connsiteY3" fmla="*/ 5359236 h 5359604"/>
              <a:gd name="connsiteX4" fmla="*/ 138618 w 12305169"/>
              <a:gd name="connsiteY4" fmla="*/ 1045373 h 5359604"/>
              <a:gd name="connsiteX0" fmla="*/ 0 w 12582001"/>
              <a:gd name="connsiteY0" fmla="*/ 544726 h 4858957"/>
              <a:gd name="connsiteX1" fmla="*/ 9932111 w 12582001"/>
              <a:gd name="connsiteY1" fmla="*/ 534998 h 4858957"/>
              <a:gd name="connsiteX2" fmla="*/ 9912571 w 12582001"/>
              <a:gd name="connsiteY2" fmla="*/ 4858589 h 4858957"/>
              <a:gd name="connsiteX3" fmla="*/ 0 w 12582001"/>
              <a:gd name="connsiteY3" fmla="*/ 544726 h 4858957"/>
              <a:gd name="connsiteX0" fmla="*/ 0 w 12582001"/>
              <a:gd name="connsiteY0" fmla="*/ 9728 h 4323959"/>
              <a:gd name="connsiteX1" fmla="*/ 9932111 w 12582001"/>
              <a:gd name="connsiteY1" fmla="*/ 0 h 4323959"/>
              <a:gd name="connsiteX2" fmla="*/ 9912571 w 12582001"/>
              <a:gd name="connsiteY2" fmla="*/ 4323591 h 4323959"/>
              <a:gd name="connsiteX3" fmla="*/ 0 w 12582001"/>
              <a:gd name="connsiteY3" fmla="*/ 9728 h 4323959"/>
              <a:gd name="connsiteX0" fmla="*/ 0 w 9932111"/>
              <a:gd name="connsiteY0" fmla="*/ 9728 h 4323959"/>
              <a:gd name="connsiteX1" fmla="*/ 9932111 w 9932111"/>
              <a:gd name="connsiteY1" fmla="*/ 0 h 4323959"/>
              <a:gd name="connsiteX2" fmla="*/ 9912571 w 9932111"/>
              <a:gd name="connsiteY2" fmla="*/ 4323591 h 4323959"/>
              <a:gd name="connsiteX3" fmla="*/ 0 w 9932111"/>
              <a:gd name="connsiteY3" fmla="*/ 9728 h 4323959"/>
              <a:gd name="connsiteX0" fmla="*/ 1 w 9954664"/>
              <a:gd name="connsiteY0" fmla="*/ 322078 h 4636277"/>
              <a:gd name="connsiteX1" fmla="*/ 9932112 w 9954664"/>
              <a:gd name="connsiteY1" fmla="*/ 312350 h 4636277"/>
              <a:gd name="connsiteX2" fmla="*/ 9953847 w 9954664"/>
              <a:gd name="connsiteY2" fmla="*/ 4635941 h 4636277"/>
              <a:gd name="connsiteX3" fmla="*/ 1 w 9954664"/>
              <a:gd name="connsiteY3" fmla="*/ 322078 h 4636277"/>
              <a:gd name="connsiteX0" fmla="*/ 1 w 9954664"/>
              <a:gd name="connsiteY0" fmla="*/ 322313 h 4639687"/>
              <a:gd name="connsiteX1" fmla="*/ 9932112 w 9954664"/>
              <a:gd name="connsiteY1" fmla="*/ 312585 h 4639687"/>
              <a:gd name="connsiteX2" fmla="*/ 9953847 w 9954664"/>
              <a:gd name="connsiteY2" fmla="*/ 4639351 h 4639687"/>
              <a:gd name="connsiteX3" fmla="*/ 1 w 9954664"/>
              <a:gd name="connsiteY3" fmla="*/ 322313 h 4639687"/>
              <a:gd name="connsiteX0" fmla="*/ 1 w 10687778"/>
              <a:gd name="connsiteY0" fmla="*/ 321248 h 4638286"/>
              <a:gd name="connsiteX1" fmla="*/ 9947987 w 10687778"/>
              <a:gd name="connsiteY1" fmla="*/ 314695 h 4638286"/>
              <a:gd name="connsiteX2" fmla="*/ 9953847 w 10687778"/>
              <a:gd name="connsiteY2" fmla="*/ 4638286 h 4638286"/>
              <a:gd name="connsiteX3" fmla="*/ 1 w 10687778"/>
              <a:gd name="connsiteY3" fmla="*/ 321248 h 4638286"/>
              <a:gd name="connsiteX0" fmla="*/ 1 w 9953847"/>
              <a:gd name="connsiteY0" fmla="*/ 321248 h 4638286"/>
              <a:gd name="connsiteX1" fmla="*/ 9947987 w 9953847"/>
              <a:gd name="connsiteY1" fmla="*/ 314695 h 4638286"/>
              <a:gd name="connsiteX2" fmla="*/ 9953847 w 9953847"/>
              <a:gd name="connsiteY2" fmla="*/ 4638286 h 4638286"/>
              <a:gd name="connsiteX3" fmla="*/ 1 w 9953847"/>
              <a:gd name="connsiteY3" fmla="*/ 321248 h 4638286"/>
              <a:gd name="connsiteX0" fmla="*/ 0 w 9953846"/>
              <a:gd name="connsiteY0" fmla="*/ 6553 h 4323591"/>
              <a:gd name="connsiteX1" fmla="*/ 9947986 w 9953846"/>
              <a:gd name="connsiteY1" fmla="*/ 0 h 4323591"/>
              <a:gd name="connsiteX2" fmla="*/ 9953846 w 9953846"/>
              <a:gd name="connsiteY2" fmla="*/ 4323591 h 4323591"/>
              <a:gd name="connsiteX3" fmla="*/ 0 w 9953846"/>
              <a:gd name="connsiteY3" fmla="*/ 6553 h 4323591"/>
              <a:gd name="connsiteX0" fmla="*/ 94398 w 10048244"/>
              <a:gd name="connsiteY0" fmla="*/ 551576 h 4868614"/>
              <a:gd name="connsiteX1" fmla="*/ 10042384 w 10048244"/>
              <a:gd name="connsiteY1" fmla="*/ 545023 h 4868614"/>
              <a:gd name="connsiteX2" fmla="*/ 10048244 w 10048244"/>
              <a:gd name="connsiteY2" fmla="*/ 4868614 h 4868614"/>
              <a:gd name="connsiteX3" fmla="*/ 94398 w 10048244"/>
              <a:gd name="connsiteY3" fmla="*/ 551576 h 4868614"/>
              <a:gd name="connsiteX0" fmla="*/ 94398 w 10048244"/>
              <a:gd name="connsiteY0" fmla="*/ 551576 h 4868614"/>
              <a:gd name="connsiteX1" fmla="*/ 10042384 w 10048244"/>
              <a:gd name="connsiteY1" fmla="*/ 545023 h 4868614"/>
              <a:gd name="connsiteX2" fmla="*/ 10048244 w 10048244"/>
              <a:gd name="connsiteY2" fmla="*/ 4868614 h 4868614"/>
              <a:gd name="connsiteX3" fmla="*/ 94398 w 10048244"/>
              <a:gd name="connsiteY3" fmla="*/ 551576 h 4868614"/>
              <a:gd name="connsiteX0" fmla="*/ 0 w 9953846"/>
              <a:gd name="connsiteY0" fmla="*/ 6553 h 4323591"/>
              <a:gd name="connsiteX1" fmla="*/ 9947986 w 9953846"/>
              <a:gd name="connsiteY1" fmla="*/ 0 h 4323591"/>
              <a:gd name="connsiteX2" fmla="*/ 9953846 w 9953846"/>
              <a:gd name="connsiteY2" fmla="*/ 4323591 h 4323591"/>
              <a:gd name="connsiteX3" fmla="*/ 0 w 9953846"/>
              <a:gd name="connsiteY3" fmla="*/ 6553 h 4323591"/>
              <a:gd name="connsiteX0" fmla="*/ 0 w 12128783"/>
              <a:gd name="connsiteY0" fmla="*/ 6553 h 4323591"/>
              <a:gd name="connsiteX1" fmla="*/ 9947986 w 12128783"/>
              <a:gd name="connsiteY1" fmla="*/ 0 h 4323591"/>
              <a:gd name="connsiteX2" fmla="*/ 9953846 w 12128783"/>
              <a:gd name="connsiteY2" fmla="*/ 4323591 h 4323591"/>
              <a:gd name="connsiteX3" fmla="*/ 0 w 12128783"/>
              <a:gd name="connsiteY3" fmla="*/ 6553 h 4323591"/>
              <a:gd name="connsiteX0" fmla="*/ 0 w 9953846"/>
              <a:gd name="connsiteY0" fmla="*/ 6553 h 4323591"/>
              <a:gd name="connsiteX1" fmla="*/ 9947986 w 9953846"/>
              <a:gd name="connsiteY1" fmla="*/ 0 h 4323591"/>
              <a:gd name="connsiteX2" fmla="*/ 9953846 w 9953846"/>
              <a:gd name="connsiteY2" fmla="*/ 4323591 h 4323591"/>
              <a:gd name="connsiteX3" fmla="*/ 0 w 9953846"/>
              <a:gd name="connsiteY3" fmla="*/ 6553 h 432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3846" h="4323591">
                <a:moveTo>
                  <a:pt x="0" y="6553"/>
                </a:moveTo>
                <a:lnTo>
                  <a:pt x="9947986" y="0"/>
                </a:lnTo>
                <a:cubicBezTo>
                  <a:pt x="9949939" y="1441197"/>
                  <a:pt x="9951893" y="2882394"/>
                  <a:pt x="9953846" y="4323591"/>
                </a:cubicBezTo>
                <a:cubicBezTo>
                  <a:pt x="5057796" y="4324683"/>
                  <a:pt x="1029677" y="1244862"/>
                  <a:pt x="0" y="655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r>
              <a:rPr lang="en-GB" dirty="0"/>
              <a:t>Place picture here. </a:t>
            </a:r>
            <a:br>
              <a:rPr lang="en-GB" dirty="0"/>
            </a:br>
            <a:r>
              <a:rPr lang="en-GB" dirty="0"/>
              <a:t>To retain shape when </a:t>
            </a:r>
            <a:br>
              <a:rPr lang="en-GB" dirty="0"/>
            </a:br>
            <a:r>
              <a:rPr lang="en-GB" dirty="0"/>
              <a:t>changing picture, </a:t>
            </a:r>
            <a:br>
              <a:rPr lang="en-GB" dirty="0"/>
            </a:br>
            <a:r>
              <a:rPr lang="en-GB" dirty="0"/>
              <a:t>delete the current picture </a:t>
            </a:r>
            <a:br>
              <a:rPr lang="en-GB" dirty="0"/>
            </a:br>
            <a:r>
              <a:rPr lang="en-GB" dirty="0"/>
              <a:t>before placing a new one.</a:t>
            </a:r>
          </a:p>
          <a:p>
            <a:endParaRPr lang="en-GB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85654EB-E6F8-A947-A42F-322DDAC4DC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8960" y="4206964"/>
            <a:ext cx="5059356" cy="48895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4600">
                <a:solidFill>
                  <a:schemeClr val="accent1"/>
                </a:solidFill>
              </a:defRPr>
            </a:lvl2pPr>
            <a:lvl3pPr marL="0" indent="0">
              <a:buNone/>
              <a:defRPr sz="4600">
                <a:solidFill>
                  <a:schemeClr val="accent1"/>
                </a:solidFill>
              </a:defRPr>
            </a:lvl3pPr>
            <a:lvl4pPr marL="0" indent="0">
              <a:buNone/>
              <a:defRPr sz="4600">
                <a:solidFill>
                  <a:schemeClr val="accent1"/>
                </a:solidFill>
              </a:defRPr>
            </a:lvl4pPr>
            <a:lvl5pPr marL="0" indent="0">
              <a:buNone/>
              <a:defRPr sz="4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Subheading here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F776F8-AD6B-EE4B-B1CE-3D8B62E0D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6644" y="3375412"/>
            <a:ext cx="5059356" cy="72707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4600">
                <a:solidFill>
                  <a:schemeClr val="accent1"/>
                </a:solidFill>
              </a:defRPr>
            </a:lvl1pPr>
            <a:lvl2pPr marL="0" indent="0">
              <a:buNone/>
              <a:defRPr sz="4600">
                <a:solidFill>
                  <a:schemeClr val="accent1"/>
                </a:solidFill>
              </a:defRPr>
            </a:lvl2pPr>
            <a:lvl3pPr marL="0" indent="0">
              <a:buNone/>
              <a:defRPr sz="4600">
                <a:solidFill>
                  <a:schemeClr val="accent1"/>
                </a:solidFill>
              </a:defRPr>
            </a:lvl3pPr>
            <a:lvl4pPr marL="0" indent="0">
              <a:buNone/>
              <a:defRPr sz="4600">
                <a:solidFill>
                  <a:schemeClr val="accent1"/>
                </a:solidFill>
              </a:defRPr>
            </a:lvl4pPr>
            <a:lvl5pPr marL="0" indent="0">
              <a:buNone/>
              <a:defRPr sz="4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title here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488D73-2FC2-9443-A42C-DCFC84BEE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824" y="2741718"/>
            <a:ext cx="4093058" cy="62924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6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Presentation </a:t>
            </a:r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8FE002E-0E57-7347-AB15-FCFE1E7D01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9176" y="4807181"/>
            <a:ext cx="1499300" cy="36087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00/00/2018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370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C0BA3C-3463-B946-A861-0F86FF2008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470" t="18266" r="8087" b="7496"/>
          <a:stretch/>
        </p:blipFill>
        <p:spPr>
          <a:xfrm>
            <a:off x="0" y="0"/>
            <a:ext cx="3013075" cy="31591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488D73-2FC2-9443-A42C-DCFC84BEE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612" y="1198569"/>
            <a:ext cx="10565900" cy="62924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6C31A-9604-A943-A0CC-56AFF94CA0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33462" y="1858987"/>
            <a:ext cx="10560050" cy="726271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title here (2nd line in green) </a:t>
            </a:r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798EAC6-4302-D14B-9084-784E581FC6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8960" y="2704757"/>
            <a:ext cx="5059356" cy="48895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4600">
                <a:solidFill>
                  <a:schemeClr val="accent1"/>
                </a:solidFill>
              </a:defRPr>
            </a:lvl2pPr>
            <a:lvl3pPr marL="0" indent="0">
              <a:buNone/>
              <a:defRPr sz="4600">
                <a:solidFill>
                  <a:schemeClr val="accent1"/>
                </a:solidFill>
              </a:defRPr>
            </a:lvl3pPr>
            <a:lvl4pPr marL="0" indent="0">
              <a:buNone/>
              <a:defRPr sz="4600">
                <a:solidFill>
                  <a:schemeClr val="accent1"/>
                </a:solidFill>
              </a:defRPr>
            </a:lvl4pPr>
            <a:lvl5pPr marL="0" indent="0">
              <a:buNone/>
              <a:defRPr sz="4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Subheading here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12B645-B825-8248-9805-D4C0F187DE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37854" y="5773127"/>
            <a:ext cx="2908046" cy="545123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9661B14-5B76-D64A-9668-B95A10AD9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9176" y="5957377"/>
            <a:ext cx="1499300" cy="360873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00/00/2018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9062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+ partn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167DB4F-CF86-604D-AA83-BD9C6DE67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470" t="18266" r="8087" b="7496"/>
          <a:stretch/>
        </p:blipFill>
        <p:spPr>
          <a:xfrm>
            <a:off x="0" y="0"/>
            <a:ext cx="3013075" cy="3159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3116C5-9FFB-5741-B84A-8CE0BA35F3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9219" y="5773127"/>
            <a:ext cx="2908046" cy="5451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488D73-2FC2-9443-A42C-DCFC84BEE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612" y="1198569"/>
            <a:ext cx="10565900" cy="62924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6C31A-9604-A943-A0CC-56AFF94CA0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33462" y="1858987"/>
            <a:ext cx="10560050" cy="726271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title here (2nd line in green) </a:t>
            </a:r>
            <a:endParaRPr lang="en-GB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399942-4409-FF4B-AF93-FF4543137840}"/>
              </a:ext>
            </a:extLst>
          </p:cNvPr>
          <p:cNvCxnSpPr/>
          <p:nvPr userDrawn="1"/>
        </p:nvCxnSpPr>
        <p:spPr>
          <a:xfrm>
            <a:off x="10113956" y="5773127"/>
            <a:ext cx="0" cy="54512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262C577-AB4E-7747-8A44-9130B6E405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370644" y="5773738"/>
            <a:ext cx="1275256" cy="544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D488BA19-4963-1048-B4D0-1D3658EB73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8960" y="2704757"/>
            <a:ext cx="5059356" cy="48895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4600">
                <a:solidFill>
                  <a:schemeClr val="accent1"/>
                </a:solidFill>
              </a:defRPr>
            </a:lvl2pPr>
            <a:lvl3pPr marL="0" indent="0">
              <a:buNone/>
              <a:defRPr sz="4600">
                <a:solidFill>
                  <a:schemeClr val="accent1"/>
                </a:solidFill>
              </a:defRPr>
            </a:lvl3pPr>
            <a:lvl4pPr marL="0" indent="0">
              <a:buNone/>
              <a:defRPr sz="4600">
                <a:solidFill>
                  <a:schemeClr val="accent1"/>
                </a:solidFill>
              </a:defRPr>
            </a:lvl4pPr>
            <a:lvl5pPr marL="0" indent="0">
              <a:buNone/>
              <a:defRPr sz="4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Subheading here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F9E2F11-DF6A-8948-AB18-E2E2599260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9176" y="5957377"/>
            <a:ext cx="1499300" cy="360873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00/00/2018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83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88D73-2FC2-9443-A42C-DCFC84BEE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8588" y="2477633"/>
            <a:ext cx="3745250" cy="62924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2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Divider title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E750730-EAED-7E48-A1DA-3209B6CC9D4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5615" y="-7199"/>
            <a:ext cx="7325907" cy="5878011"/>
          </a:xfrm>
          <a:custGeom>
            <a:avLst/>
            <a:gdLst>
              <a:gd name="connsiteX0" fmla="*/ 0 w 9669463"/>
              <a:gd name="connsiteY0" fmla="*/ 1045369 h 2090738"/>
              <a:gd name="connsiteX1" fmla="*/ 4834732 w 9669463"/>
              <a:gd name="connsiteY1" fmla="*/ 0 h 2090738"/>
              <a:gd name="connsiteX2" fmla="*/ 9669464 w 9669463"/>
              <a:gd name="connsiteY2" fmla="*/ 1045369 h 2090738"/>
              <a:gd name="connsiteX3" fmla="*/ 4834732 w 9669463"/>
              <a:gd name="connsiteY3" fmla="*/ 2090738 h 2090738"/>
              <a:gd name="connsiteX4" fmla="*/ 0 w 9669463"/>
              <a:gd name="connsiteY4" fmla="*/ 1045369 h 2090738"/>
              <a:gd name="connsiteX0" fmla="*/ 0 w 9932111"/>
              <a:gd name="connsiteY0" fmla="*/ 1045373 h 2090746"/>
              <a:gd name="connsiteX1" fmla="*/ 4834732 w 9932111"/>
              <a:gd name="connsiteY1" fmla="*/ 4 h 2090746"/>
              <a:gd name="connsiteX2" fmla="*/ 9932111 w 9932111"/>
              <a:gd name="connsiteY2" fmla="*/ 1035645 h 2090746"/>
              <a:gd name="connsiteX3" fmla="*/ 4834732 w 9932111"/>
              <a:gd name="connsiteY3" fmla="*/ 2090742 h 2090746"/>
              <a:gd name="connsiteX4" fmla="*/ 0 w 9932111"/>
              <a:gd name="connsiteY4" fmla="*/ 1045373 h 2090746"/>
              <a:gd name="connsiteX0" fmla="*/ 115532 w 10768915"/>
              <a:gd name="connsiteY0" fmla="*/ 1045373 h 5359236"/>
              <a:gd name="connsiteX1" fmla="*/ 4950264 w 10768915"/>
              <a:gd name="connsiteY1" fmla="*/ 4 h 5359236"/>
              <a:gd name="connsiteX2" fmla="*/ 10047643 w 10768915"/>
              <a:gd name="connsiteY2" fmla="*/ 1035645 h 5359236"/>
              <a:gd name="connsiteX3" fmla="*/ 10028103 w 10768915"/>
              <a:gd name="connsiteY3" fmla="*/ 5359236 h 5359236"/>
              <a:gd name="connsiteX4" fmla="*/ 115532 w 10768915"/>
              <a:gd name="connsiteY4" fmla="*/ 1045373 h 5359236"/>
              <a:gd name="connsiteX0" fmla="*/ 115532 w 12282083"/>
              <a:gd name="connsiteY0" fmla="*/ 1045373 h 5359589"/>
              <a:gd name="connsiteX1" fmla="*/ 4950264 w 12282083"/>
              <a:gd name="connsiteY1" fmla="*/ 4 h 5359589"/>
              <a:gd name="connsiteX2" fmla="*/ 10047643 w 12282083"/>
              <a:gd name="connsiteY2" fmla="*/ 1035645 h 5359589"/>
              <a:gd name="connsiteX3" fmla="*/ 10028103 w 12282083"/>
              <a:gd name="connsiteY3" fmla="*/ 5359236 h 5359589"/>
              <a:gd name="connsiteX4" fmla="*/ 115532 w 12282083"/>
              <a:gd name="connsiteY4" fmla="*/ 1045373 h 5359589"/>
              <a:gd name="connsiteX0" fmla="*/ 138618 w 12305169"/>
              <a:gd name="connsiteY0" fmla="*/ 1045373 h 5359604"/>
              <a:gd name="connsiteX1" fmla="*/ 4973350 w 12305169"/>
              <a:gd name="connsiteY1" fmla="*/ 4 h 5359604"/>
              <a:gd name="connsiteX2" fmla="*/ 10070729 w 12305169"/>
              <a:gd name="connsiteY2" fmla="*/ 1035645 h 5359604"/>
              <a:gd name="connsiteX3" fmla="*/ 10051189 w 12305169"/>
              <a:gd name="connsiteY3" fmla="*/ 5359236 h 5359604"/>
              <a:gd name="connsiteX4" fmla="*/ 138618 w 12305169"/>
              <a:gd name="connsiteY4" fmla="*/ 1045373 h 5359604"/>
              <a:gd name="connsiteX0" fmla="*/ 0 w 12582001"/>
              <a:gd name="connsiteY0" fmla="*/ 544726 h 4858957"/>
              <a:gd name="connsiteX1" fmla="*/ 9932111 w 12582001"/>
              <a:gd name="connsiteY1" fmla="*/ 534998 h 4858957"/>
              <a:gd name="connsiteX2" fmla="*/ 9912571 w 12582001"/>
              <a:gd name="connsiteY2" fmla="*/ 4858589 h 4858957"/>
              <a:gd name="connsiteX3" fmla="*/ 0 w 12582001"/>
              <a:gd name="connsiteY3" fmla="*/ 544726 h 4858957"/>
              <a:gd name="connsiteX0" fmla="*/ 0 w 12582001"/>
              <a:gd name="connsiteY0" fmla="*/ 9728 h 4323959"/>
              <a:gd name="connsiteX1" fmla="*/ 9932111 w 12582001"/>
              <a:gd name="connsiteY1" fmla="*/ 0 h 4323959"/>
              <a:gd name="connsiteX2" fmla="*/ 9912571 w 12582001"/>
              <a:gd name="connsiteY2" fmla="*/ 4323591 h 4323959"/>
              <a:gd name="connsiteX3" fmla="*/ 0 w 12582001"/>
              <a:gd name="connsiteY3" fmla="*/ 9728 h 4323959"/>
              <a:gd name="connsiteX0" fmla="*/ 0 w 9932111"/>
              <a:gd name="connsiteY0" fmla="*/ 9728 h 4323959"/>
              <a:gd name="connsiteX1" fmla="*/ 9932111 w 9932111"/>
              <a:gd name="connsiteY1" fmla="*/ 0 h 4323959"/>
              <a:gd name="connsiteX2" fmla="*/ 9912571 w 9932111"/>
              <a:gd name="connsiteY2" fmla="*/ 4323591 h 4323959"/>
              <a:gd name="connsiteX3" fmla="*/ 0 w 9932111"/>
              <a:gd name="connsiteY3" fmla="*/ 9728 h 4323959"/>
              <a:gd name="connsiteX0" fmla="*/ 1 w 9954664"/>
              <a:gd name="connsiteY0" fmla="*/ 322078 h 4636277"/>
              <a:gd name="connsiteX1" fmla="*/ 9932112 w 9954664"/>
              <a:gd name="connsiteY1" fmla="*/ 312350 h 4636277"/>
              <a:gd name="connsiteX2" fmla="*/ 9953847 w 9954664"/>
              <a:gd name="connsiteY2" fmla="*/ 4635941 h 4636277"/>
              <a:gd name="connsiteX3" fmla="*/ 1 w 9954664"/>
              <a:gd name="connsiteY3" fmla="*/ 322078 h 4636277"/>
              <a:gd name="connsiteX0" fmla="*/ 1 w 9954664"/>
              <a:gd name="connsiteY0" fmla="*/ 322313 h 4639687"/>
              <a:gd name="connsiteX1" fmla="*/ 9932112 w 9954664"/>
              <a:gd name="connsiteY1" fmla="*/ 312585 h 4639687"/>
              <a:gd name="connsiteX2" fmla="*/ 9953847 w 9954664"/>
              <a:gd name="connsiteY2" fmla="*/ 4639351 h 4639687"/>
              <a:gd name="connsiteX3" fmla="*/ 1 w 9954664"/>
              <a:gd name="connsiteY3" fmla="*/ 322313 h 4639687"/>
              <a:gd name="connsiteX0" fmla="*/ 1 w 10687778"/>
              <a:gd name="connsiteY0" fmla="*/ 321248 h 4638286"/>
              <a:gd name="connsiteX1" fmla="*/ 9947987 w 10687778"/>
              <a:gd name="connsiteY1" fmla="*/ 314695 h 4638286"/>
              <a:gd name="connsiteX2" fmla="*/ 9953847 w 10687778"/>
              <a:gd name="connsiteY2" fmla="*/ 4638286 h 4638286"/>
              <a:gd name="connsiteX3" fmla="*/ 1 w 10687778"/>
              <a:gd name="connsiteY3" fmla="*/ 321248 h 4638286"/>
              <a:gd name="connsiteX0" fmla="*/ 1 w 9953847"/>
              <a:gd name="connsiteY0" fmla="*/ 321248 h 4638286"/>
              <a:gd name="connsiteX1" fmla="*/ 9947987 w 9953847"/>
              <a:gd name="connsiteY1" fmla="*/ 314695 h 4638286"/>
              <a:gd name="connsiteX2" fmla="*/ 9953847 w 9953847"/>
              <a:gd name="connsiteY2" fmla="*/ 4638286 h 4638286"/>
              <a:gd name="connsiteX3" fmla="*/ 1 w 9953847"/>
              <a:gd name="connsiteY3" fmla="*/ 321248 h 4638286"/>
              <a:gd name="connsiteX0" fmla="*/ 0 w 9953846"/>
              <a:gd name="connsiteY0" fmla="*/ 6553 h 4323591"/>
              <a:gd name="connsiteX1" fmla="*/ 9947986 w 9953846"/>
              <a:gd name="connsiteY1" fmla="*/ 0 h 4323591"/>
              <a:gd name="connsiteX2" fmla="*/ 9953846 w 9953846"/>
              <a:gd name="connsiteY2" fmla="*/ 4323591 h 4323591"/>
              <a:gd name="connsiteX3" fmla="*/ 0 w 9953846"/>
              <a:gd name="connsiteY3" fmla="*/ 6553 h 4323591"/>
              <a:gd name="connsiteX0" fmla="*/ 94398 w 10048244"/>
              <a:gd name="connsiteY0" fmla="*/ 551576 h 4868614"/>
              <a:gd name="connsiteX1" fmla="*/ 10042384 w 10048244"/>
              <a:gd name="connsiteY1" fmla="*/ 545023 h 4868614"/>
              <a:gd name="connsiteX2" fmla="*/ 10048244 w 10048244"/>
              <a:gd name="connsiteY2" fmla="*/ 4868614 h 4868614"/>
              <a:gd name="connsiteX3" fmla="*/ 94398 w 10048244"/>
              <a:gd name="connsiteY3" fmla="*/ 551576 h 4868614"/>
              <a:gd name="connsiteX0" fmla="*/ 94398 w 10048244"/>
              <a:gd name="connsiteY0" fmla="*/ 551576 h 4868614"/>
              <a:gd name="connsiteX1" fmla="*/ 10042384 w 10048244"/>
              <a:gd name="connsiteY1" fmla="*/ 545023 h 4868614"/>
              <a:gd name="connsiteX2" fmla="*/ 10048244 w 10048244"/>
              <a:gd name="connsiteY2" fmla="*/ 4868614 h 4868614"/>
              <a:gd name="connsiteX3" fmla="*/ 94398 w 10048244"/>
              <a:gd name="connsiteY3" fmla="*/ 551576 h 4868614"/>
              <a:gd name="connsiteX0" fmla="*/ 0 w 9953846"/>
              <a:gd name="connsiteY0" fmla="*/ 6553 h 4323591"/>
              <a:gd name="connsiteX1" fmla="*/ 9947986 w 9953846"/>
              <a:gd name="connsiteY1" fmla="*/ 0 h 4323591"/>
              <a:gd name="connsiteX2" fmla="*/ 9953846 w 9953846"/>
              <a:gd name="connsiteY2" fmla="*/ 4323591 h 4323591"/>
              <a:gd name="connsiteX3" fmla="*/ 0 w 9953846"/>
              <a:gd name="connsiteY3" fmla="*/ 6553 h 4323591"/>
              <a:gd name="connsiteX0" fmla="*/ 0 w 12128783"/>
              <a:gd name="connsiteY0" fmla="*/ 6553 h 4323591"/>
              <a:gd name="connsiteX1" fmla="*/ 9947986 w 12128783"/>
              <a:gd name="connsiteY1" fmla="*/ 0 h 4323591"/>
              <a:gd name="connsiteX2" fmla="*/ 9953846 w 12128783"/>
              <a:gd name="connsiteY2" fmla="*/ 4323591 h 4323591"/>
              <a:gd name="connsiteX3" fmla="*/ 0 w 12128783"/>
              <a:gd name="connsiteY3" fmla="*/ 6553 h 4323591"/>
              <a:gd name="connsiteX0" fmla="*/ 0 w 9953846"/>
              <a:gd name="connsiteY0" fmla="*/ 6553 h 4323591"/>
              <a:gd name="connsiteX1" fmla="*/ 9947986 w 9953846"/>
              <a:gd name="connsiteY1" fmla="*/ 0 h 4323591"/>
              <a:gd name="connsiteX2" fmla="*/ 9953846 w 9953846"/>
              <a:gd name="connsiteY2" fmla="*/ 4323591 h 4323591"/>
              <a:gd name="connsiteX3" fmla="*/ 0 w 9953846"/>
              <a:gd name="connsiteY3" fmla="*/ 6553 h 4323591"/>
              <a:gd name="connsiteX0" fmla="*/ 0 w 6307191"/>
              <a:gd name="connsiteY0" fmla="*/ 12206 h 4323592"/>
              <a:gd name="connsiteX1" fmla="*/ 5867765 w 6307191"/>
              <a:gd name="connsiteY1" fmla="*/ 0 h 4323592"/>
              <a:gd name="connsiteX2" fmla="*/ 5873625 w 6307191"/>
              <a:gd name="connsiteY2" fmla="*/ 4323591 h 4323592"/>
              <a:gd name="connsiteX3" fmla="*/ 0 w 6307191"/>
              <a:gd name="connsiteY3" fmla="*/ 12206 h 4323592"/>
              <a:gd name="connsiteX0" fmla="*/ 0 w 7867049"/>
              <a:gd name="connsiteY0" fmla="*/ 12206 h 4323592"/>
              <a:gd name="connsiteX1" fmla="*/ 7320047 w 7867049"/>
              <a:gd name="connsiteY1" fmla="*/ 0 h 4323592"/>
              <a:gd name="connsiteX2" fmla="*/ 7325907 w 7867049"/>
              <a:gd name="connsiteY2" fmla="*/ 4323591 h 4323592"/>
              <a:gd name="connsiteX3" fmla="*/ 0 w 7867049"/>
              <a:gd name="connsiteY3" fmla="*/ 12206 h 4323592"/>
              <a:gd name="connsiteX0" fmla="*/ 0 w 7325907"/>
              <a:gd name="connsiteY0" fmla="*/ 12206 h 4323592"/>
              <a:gd name="connsiteX1" fmla="*/ 7320047 w 7325907"/>
              <a:gd name="connsiteY1" fmla="*/ 0 h 4323592"/>
              <a:gd name="connsiteX2" fmla="*/ 7325907 w 7325907"/>
              <a:gd name="connsiteY2" fmla="*/ 4323591 h 4323592"/>
              <a:gd name="connsiteX3" fmla="*/ 0 w 7325907"/>
              <a:gd name="connsiteY3" fmla="*/ 12206 h 4323592"/>
              <a:gd name="connsiteX0" fmla="*/ 37293 w 7363200"/>
              <a:gd name="connsiteY0" fmla="*/ 12206 h 4482392"/>
              <a:gd name="connsiteX1" fmla="*/ 7357340 w 7363200"/>
              <a:gd name="connsiteY1" fmla="*/ 0 h 4482392"/>
              <a:gd name="connsiteX2" fmla="*/ 7363200 w 7363200"/>
              <a:gd name="connsiteY2" fmla="*/ 4323591 h 4482392"/>
              <a:gd name="connsiteX3" fmla="*/ 4630276 w 7363200"/>
              <a:gd name="connsiteY3" fmla="*/ 3210118 h 4482392"/>
              <a:gd name="connsiteX4" fmla="*/ 37293 w 7363200"/>
              <a:gd name="connsiteY4" fmla="*/ 12206 h 4482392"/>
              <a:gd name="connsiteX0" fmla="*/ 907912 w 8773976"/>
              <a:gd name="connsiteY0" fmla="*/ 223743 h 4659398"/>
              <a:gd name="connsiteX1" fmla="*/ 8227959 w 8773976"/>
              <a:gd name="connsiteY1" fmla="*/ 211537 h 4659398"/>
              <a:gd name="connsiteX2" fmla="*/ 8233819 w 8773976"/>
              <a:gd name="connsiteY2" fmla="*/ 4535128 h 4659398"/>
              <a:gd name="connsiteX3" fmla="*/ 921211 w 8773976"/>
              <a:gd name="connsiteY3" fmla="*/ 3201218 h 4659398"/>
              <a:gd name="connsiteX4" fmla="*/ 907912 w 8773976"/>
              <a:gd name="connsiteY4" fmla="*/ 223743 h 4659398"/>
              <a:gd name="connsiteX0" fmla="*/ 907912 w 8233819"/>
              <a:gd name="connsiteY0" fmla="*/ 223743 h 4659398"/>
              <a:gd name="connsiteX1" fmla="*/ 8227959 w 8233819"/>
              <a:gd name="connsiteY1" fmla="*/ 211537 h 4659398"/>
              <a:gd name="connsiteX2" fmla="*/ 8233819 w 8233819"/>
              <a:gd name="connsiteY2" fmla="*/ 4535128 h 4659398"/>
              <a:gd name="connsiteX3" fmla="*/ 921211 w 8233819"/>
              <a:gd name="connsiteY3" fmla="*/ 3201218 h 4659398"/>
              <a:gd name="connsiteX4" fmla="*/ 907912 w 8233819"/>
              <a:gd name="connsiteY4" fmla="*/ 223743 h 4659398"/>
              <a:gd name="connsiteX0" fmla="*/ 907912 w 8233819"/>
              <a:gd name="connsiteY0" fmla="*/ 12206 h 4447861"/>
              <a:gd name="connsiteX1" fmla="*/ 8227959 w 8233819"/>
              <a:gd name="connsiteY1" fmla="*/ 0 h 4447861"/>
              <a:gd name="connsiteX2" fmla="*/ 8233819 w 8233819"/>
              <a:gd name="connsiteY2" fmla="*/ 4323591 h 4447861"/>
              <a:gd name="connsiteX3" fmla="*/ 921211 w 8233819"/>
              <a:gd name="connsiteY3" fmla="*/ 2989681 h 4447861"/>
              <a:gd name="connsiteX4" fmla="*/ 907912 w 8233819"/>
              <a:gd name="connsiteY4" fmla="*/ 12206 h 4447861"/>
              <a:gd name="connsiteX0" fmla="*/ 0 w 7325907"/>
              <a:gd name="connsiteY0" fmla="*/ 12206 h 4447861"/>
              <a:gd name="connsiteX1" fmla="*/ 7320047 w 7325907"/>
              <a:gd name="connsiteY1" fmla="*/ 0 h 4447861"/>
              <a:gd name="connsiteX2" fmla="*/ 7325907 w 7325907"/>
              <a:gd name="connsiteY2" fmla="*/ 4323591 h 4447861"/>
              <a:gd name="connsiteX3" fmla="*/ 13299 w 7325907"/>
              <a:gd name="connsiteY3" fmla="*/ 2989681 h 4447861"/>
              <a:gd name="connsiteX4" fmla="*/ 0 w 7325907"/>
              <a:gd name="connsiteY4" fmla="*/ 12206 h 4447861"/>
              <a:gd name="connsiteX0" fmla="*/ 0 w 7859234"/>
              <a:gd name="connsiteY0" fmla="*/ 12206 h 4334662"/>
              <a:gd name="connsiteX1" fmla="*/ 7320047 w 7859234"/>
              <a:gd name="connsiteY1" fmla="*/ 0 h 4334662"/>
              <a:gd name="connsiteX2" fmla="*/ 7325907 w 7859234"/>
              <a:gd name="connsiteY2" fmla="*/ 4323591 h 4334662"/>
              <a:gd name="connsiteX3" fmla="*/ 13299 w 7859234"/>
              <a:gd name="connsiteY3" fmla="*/ 2989681 h 4334662"/>
              <a:gd name="connsiteX4" fmla="*/ 0 w 7859234"/>
              <a:gd name="connsiteY4" fmla="*/ 12206 h 4334662"/>
              <a:gd name="connsiteX0" fmla="*/ 0 w 7903631"/>
              <a:gd name="connsiteY0" fmla="*/ 12206 h 4323642"/>
              <a:gd name="connsiteX1" fmla="*/ 7320047 w 7903631"/>
              <a:gd name="connsiteY1" fmla="*/ 0 h 4323642"/>
              <a:gd name="connsiteX2" fmla="*/ 7325907 w 7903631"/>
              <a:gd name="connsiteY2" fmla="*/ 4323591 h 4323642"/>
              <a:gd name="connsiteX3" fmla="*/ 13299 w 7903631"/>
              <a:gd name="connsiteY3" fmla="*/ 2989681 h 4323642"/>
              <a:gd name="connsiteX4" fmla="*/ 0 w 7903631"/>
              <a:gd name="connsiteY4" fmla="*/ 12206 h 4323642"/>
              <a:gd name="connsiteX0" fmla="*/ 0 w 8299784"/>
              <a:gd name="connsiteY0" fmla="*/ 12206 h 4323765"/>
              <a:gd name="connsiteX1" fmla="*/ 7320047 w 8299784"/>
              <a:gd name="connsiteY1" fmla="*/ 0 h 4323765"/>
              <a:gd name="connsiteX2" fmla="*/ 7325907 w 8299784"/>
              <a:gd name="connsiteY2" fmla="*/ 4323591 h 4323765"/>
              <a:gd name="connsiteX3" fmla="*/ 13299 w 8299784"/>
              <a:gd name="connsiteY3" fmla="*/ 2989681 h 4323765"/>
              <a:gd name="connsiteX4" fmla="*/ 0 w 8299784"/>
              <a:gd name="connsiteY4" fmla="*/ 12206 h 4323765"/>
              <a:gd name="connsiteX0" fmla="*/ 0 w 7325907"/>
              <a:gd name="connsiteY0" fmla="*/ 12206 h 4323765"/>
              <a:gd name="connsiteX1" fmla="*/ 7320047 w 7325907"/>
              <a:gd name="connsiteY1" fmla="*/ 0 h 4323765"/>
              <a:gd name="connsiteX2" fmla="*/ 7325907 w 7325907"/>
              <a:gd name="connsiteY2" fmla="*/ 4323591 h 4323765"/>
              <a:gd name="connsiteX3" fmla="*/ 13299 w 7325907"/>
              <a:gd name="connsiteY3" fmla="*/ 2989681 h 4323765"/>
              <a:gd name="connsiteX4" fmla="*/ 0 w 7325907"/>
              <a:gd name="connsiteY4" fmla="*/ 12206 h 4323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5907" h="4323765">
                <a:moveTo>
                  <a:pt x="0" y="12206"/>
                </a:moveTo>
                <a:lnTo>
                  <a:pt x="7320047" y="0"/>
                </a:lnTo>
                <a:cubicBezTo>
                  <a:pt x="7322000" y="1441197"/>
                  <a:pt x="7323954" y="2882394"/>
                  <a:pt x="7325907" y="4323591"/>
                </a:cubicBezTo>
                <a:cubicBezTo>
                  <a:pt x="5132243" y="4335778"/>
                  <a:pt x="1234283" y="3708245"/>
                  <a:pt x="13299" y="2989681"/>
                </a:cubicBezTo>
                <a:lnTo>
                  <a:pt x="0" y="12206"/>
                </a:lnTo>
                <a:close/>
              </a:path>
            </a:pathLst>
          </a:cu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Place picture here. </a:t>
            </a:r>
            <a:br>
              <a:rPr lang="en-GB" dirty="0"/>
            </a:br>
            <a:r>
              <a:rPr lang="en-GB" dirty="0"/>
              <a:t>To retain shape when </a:t>
            </a:r>
            <a:br>
              <a:rPr lang="en-GB" dirty="0"/>
            </a:br>
            <a:r>
              <a:rPr lang="en-GB" dirty="0"/>
              <a:t>changing picture, </a:t>
            </a:r>
            <a:br>
              <a:rPr lang="en-GB" dirty="0"/>
            </a:br>
            <a:r>
              <a:rPr lang="en-GB" dirty="0"/>
              <a:t>delete the current picture </a:t>
            </a:r>
            <a:br>
              <a:rPr lang="en-GB" dirty="0"/>
            </a:br>
            <a:r>
              <a:rPr lang="en-GB" dirty="0"/>
              <a:t>before placing a new one.</a:t>
            </a:r>
          </a:p>
          <a:p>
            <a:endParaRPr lang="en-GB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F237F6B5-4936-B14C-BD6C-E5FE0E33B4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08588" y="3052610"/>
            <a:ext cx="3745250" cy="727075"/>
          </a:xfrm>
        </p:spPr>
        <p:txBody>
          <a:bodyPr>
            <a:noAutofit/>
          </a:bodyPr>
          <a:lstStyle>
            <a:lvl1pPr marL="0" indent="0">
              <a:buNone/>
              <a:defRPr sz="4200">
                <a:solidFill>
                  <a:schemeClr val="accent1"/>
                </a:solidFill>
                <a:latin typeface="+mj-lt"/>
              </a:defRPr>
            </a:lvl1pPr>
            <a:lvl2pPr marL="0" indent="0">
              <a:buNone/>
              <a:defRPr sz="4600">
                <a:solidFill>
                  <a:schemeClr val="accent1"/>
                </a:solidFill>
              </a:defRPr>
            </a:lvl2pPr>
            <a:lvl3pPr marL="0" indent="0">
              <a:buNone/>
              <a:defRPr sz="4600">
                <a:solidFill>
                  <a:schemeClr val="accent1"/>
                </a:solidFill>
              </a:defRPr>
            </a:lvl3pPr>
            <a:lvl4pPr marL="0" indent="0">
              <a:buNone/>
              <a:defRPr sz="4600">
                <a:solidFill>
                  <a:schemeClr val="accent1"/>
                </a:solidFill>
              </a:defRPr>
            </a:lvl4pPr>
            <a:lvl5pPr marL="0" indent="0">
              <a:buNone/>
              <a:defRPr sz="4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to go here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BE2978-2DD1-E244-A415-6A38AA8F2C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750" y="5870597"/>
            <a:ext cx="2384646" cy="44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88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88D73-2FC2-9443-A42C-DCFC84BEE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150" y="487166"/>
            <a:ext cx="11148740" cy="487396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to go here</a:t>
            </a:r>
            <a:endParaRPr lang="en-GB" dirty="0"/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D488BA19-4963-1048-B4D0-1D3658EB73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498" y="974583"/>
            <a:ext cx="11139454" cy="48895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800">
                <a:solidFill>
                  <a:schemeClr val="accent2"/>
                </a:solidFill>
              </a:defRPr>
            </a:lvl1pPr>
            <a:lvl2pPr marL="0" indent="0">
              <a:buNone/>
              <a:defRPr sz="4600">
                <a:solidFill>
                  <a:schemeClr val="accent1"/>
                </a:solidFill>
              </a:defRPr>
            </a:lvl2pPr>
            <a:lvl3pPr marL="0" indent="0">
              <a:buNone/>
              <a:defRPr sz="4600">
                <a:solidFill>
                  <a:schemeClr val="accent1"/>
                </a:solidFill>
              </a:defRPr>
            </a:lvl3pPr>
            <a:lvl4pPr marL="0" indent="0">
              <a:buNone/>
              <a:defRPr sz="4600">
                <a:solidFill>
                  <a:schemeClr val="accent1"/>
                </a:solidFill>
              </a:defRPr>
            </a:lvl4pPr>
            <a:lvl5pPr marL="0" indent="0">
              <a:buNone/>
              <a:defRPr sz="4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Subheading here in lighter blue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B27456-039C-0E40-B7C5-DB52634117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62334" y="5870597"/>
            <a:ext cx="2391504" cy="44701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6901189-C52D-124D-972D-C465ACEEE5F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830668" y="2265501"/>
            <a:ext cx="8567797" cy="34611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spcAft>
                <a:spcPts val="500"/>
              </a:spcAft>
              <a:buFont typeface="Arial" panose="020B0604020202020204" pitchFamily="34" charset="0"/>
              <a:buNone/>
              <a:defRPr sz="2000"/>
            </a:lvl1pPr>
            <a:lvl2pPr>
              <a:spcAft>
                <a:spcPts val="500"/>
              </a:spcAft>
              <a:defRPr sz="2000"/>
            </a:lvl2pPr>
            <a:lvl3pPr>
              <a:spcAft>
                <a:spcPts val="500"/>
              </a:spcAft>
              <a:defRPr sz="2000"/>
            </a:lvl3pPr>
            <a:lvl4pPr>
              <a:spcAft>
                <a:spcPts val="500"/>
              </a:spcAft>
              <a:defRPr sz="2000"/>
            </a:lvl4pPr>
            <a:lvl5pPr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Body copy here.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1224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_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9B17E22-C56F-B045-99EE-67089D9180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150" y="487166"/>
            <a:ext cx="11148740" cy="487396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Headline to go here</a:t>
            </a:r>
            <a:endParaRPr lang="en-GB" dirty="0"/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D488BA19-4963-1048-B4D0-1D3658EB73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498" y="974583"/>
            <a:ext cx="11139454" cy="48895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800">
                <a:solidFill>
                  <a:schemeClr val="accent3"/>
                </a:solidFill>
              </a:defRPr>
            </a:lvl1pPr>
            <a:lvl2pPr marL="0" indent="0">
              <a:buNone/>
              <a:defRPr sz="4600">
                <a:solidFill>
                  <a:schemeClr val="accent1"/>
                </a:solidFill>
              </a:defRPr>
            </a:lvl2pPr>
            <a:lvl3pPr marL="0" indent="0">
              <a:buNone/>
              <a:defRPr sz="4600">
                <a:solidFill>
                  <a:schemeClr val="accent1"/>
                </a:solidFill>
              </a:defRPr>
            </a:lvl3pPr>
            <a:lvl4pPr marL="0" indent="0">
              <a:buNone/>
              <a:defRPr sz="4600">
                <a:solidFill>
                  <a:schemeClr val="accent1"/>
                </a:solidFill>
              </a:defRPr>
            </a:lvl4pPr>
            <a:lvl5pPr marL="0" indent="0">
              <a:buNone/>
              <a:defRPr sz="4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Subheading here in lighter blue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B27456-039C-0E40-B7C5-DB52634117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62334" y="5870597"/>
            <a:ext cx="2391504" cy="44701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6901189-C52D-124D-972D-C465ACEEE5F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830669" y="2265500"/>
            <a:ext cx="8545126" cy="34611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spcAft>
                <a:spcPts val="500"/>
              </a:spcAft>
              <a:buFont typeface="Arial" panose="020B0604020202020204" pitchFamily="34" charset="0"/>
              <a:buNone/>
              <a:defRPr sz="2000"/>
            </a:lvl1pPr>
            <a:lvl2pPr>
              <a:spcAft>
                <a:spcPts val="500"/>
              </a:spcAft>
              <a:defRPr sz="2000"/>
            </a:lvl2pPr>
            <a:lvl3pPr>
              <a:spcAft>
                <a:spcPts val="500"/>
              </a:spcAft>
              <a:defRPr sz="2000"/>
            </a:lvl3pPr>
            <a:lvl4pPr>
              <a:spcAft>
                <a:spcPts val="500"/>
              </a:spcAft>
              <a:defRPr sz="2000"/>
            </a:lvl4pPr>
            <a:lvl5pPr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Body copy here.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0687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_grey +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BD42EE-A986-894F-BFF0-4FEC8460E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470" t="18266" r="8087" b="7496"/>
          <a:stretch/>
        </p:blipFill>
        <p:spPr>
          <a:xfrm>
            <a:off x="0" y="0"/>
            <a:ext cx="3013075" cy="31591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9B17E22-C56F-B045-99EE-67089D9180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7826" y="1160552"/>
            <a:ext cx="10628073" cy="487396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to go here</a:t>
            </a:r>
            <a:endParaRPr lang="en-GB" dirty="0"/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D488BA19-4963-1048-B4D0-1D3658EB73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9174" y="1647969"/>
            <a:ext cx="10626725" cy="48895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800">
                <a:solidFill>
                  <a:schemeClr val="tx1"/>
                </a:solidFill>
              </a:defRPr>
            </a:lvl1pPr>
            <a:lvl2pPr marL="0" indent="0">
              <a:buNone/>
              <a:defRPr sz="4600">
                <a:solidFill>
                  <a:schemeClr val="accent1"/>
                </a:solidFill>
              </a:defRPr>
            </a:lvl2pPr>
            <a:lvl3pPr marL="0" indent="0">
              <a:buNone/>
              <a:defRPr sz="4600">
                <a:solidFill>
                  <a:schemeClr val="accent1"/>
                </a:solidFill>
              </a:defRPr>
            </a:lvl3pPr>
            <a:lvl4pPr marL="0" indent="0">
              <a:buNone/>
              <a:defRPr sz="4600">
                <a:solidFill>
                  <a:schemeClr val="accent1"/>
                </a:solidFill>
              </a:defRPr>
            </a:lvl4pPr>
            <a:lvl5pPr marL="0" indent="0">
              <a:buNone/>
              <a:defRPr sz="4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Subheading here in lighter blue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B27456-039C-0E40-B7C5-DB52634117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2334" y="5870597"/>
            <a:ext cx="2391504" cy="44701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6901189-C52D-124D-972D-C465ACEEE5F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19174" y="2447365"/>
            <a:ext cx="10626725" cy="31645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>
              <a:spcAft>
                <a:spcPts val="500"/>
              </a:spcAft>
              <a:buFont typeface="Arial" panose="020B0604020202020204" pitchFamily="34" charset="0"/>
              <a:buChar char="•"/>
              <a:defRPr sz="2000"/>
            </a:lvl1pPr>
            <a:lvl2pPr>
              <a:spcAft>
                <a:spcPts val="500"/>
              </a:spcAft>
              <a:defRPr sz="2000"/>
            </a:lvl2pPr>
            <a:lvl3pPr>
              <a:spcAft>
                <a:spcPts val="500"/>
              </a:spcAft>
              <a:defRPr sz="2000"/>
            </a:lvl3pPr>
            <a:lvl4pPr>
              <a:spcAft>
                <a:spcPts val="500"/>
              </a:spcAft>
              <a:defRPr sz="2000"/>
            </a:lvl4pPr>
            <a:lvl5pPr>
              <a:spcAft>
                <a:spcPts val="500"/>
              </a:spcAft>
              <a:defRPr sz="2000"/>
            </a:lvl5pPr>
          </a:lstStyle>
          <a:p>
            <a:pPr lvl="0"/>
            <a:r>
              <a:rPr lang="en-US" dirty="0"/>
              <a:t>Body copy here.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1070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_blue +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BD42EE-A986-894F-BFF0-4FEC8460E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470" t="18266" r="8087" b="7496"/>
          <a:stretch/>
        </p:blipFill>
        <p:spPr>
          <a:xfrm>
            <a:off x="0" y="0"/>
            <a:ext cx="3013075" cy="31591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9B17E22-C56F-B045-99EE-67089D9180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7826" y="1160552"/>
            <a:ext cx="10628073" cy="487396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to go here</a:t>
            </a:r>
            <a:endParaRPr lang="en-GB" dirty="0"/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D488BA19-4963-1048-B4D0-1D3658EB73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9174" y="1647969"/>
            <a:ext cx="10626725" cy="48895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buNone/>
              <a:defRPr sz="4600">
                <a:solidFill>
                  <a:schemeClr val="accent1"/>
                </a:solidFill>
              </a:defRPr>
            </a:lvl2pPr>
            <a:lvl3pPr marL="0" indent="0">
              <a:buNone/>
              <a:defRPr sz="4600">
                <a:solidFill>
                  <a:schemeClr val="accent1"/>
                </a:solidFill>
              </a:defRPr>
            </a:lvl3pPr>
            <a:lvl4pPr marL="0" indent="0">
              <a:buNone/>
              <a:defRPr sz="4600">
                <a:solidFill>
                  <a:schemeClr val="accent1"/>
                </a:solidFill>
              </a:defRPr>
            </a:lvl4pPr>
            <a:lvl5pPr marL="0" indent="0">
              <a:buNone/>
              <a:defRPr sz="4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Subheading here in lighter blue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B27456-039C-0E40-B7C5-DB52634117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2334" y="5870597"/>
            <a:ext cx="2391504" cy="44701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6901189-C52D-124D-972D-C465ACEEE5F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19174" y="2447365"/>
            <a:ext cx="10626725" cy="31645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>
              <a:spcAft>
                <a:spcPts val="500"/>
              </a:spcAft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>
              <a:spcAft>
                <a:spcPts val="500"/>
              </a:spcAft>
              <a:defRPr sz="2000">
                <a:solidFill>
                  <a:schemeClr val="accent1"/>
                </a:solidFill>
              </a:defRPr>
            </a:lvl2pPr>
            <a:lvl3pPr>
              <a:spcAft>
                <a:spcPts val="500"/>
              </a:spcAft>
              <a:defRPr sz="2000">
                <a:solidFill>
                  <a:schemeClr val="accent1"/>
                </a:solidFill>
              </a:defRPr>
            </a:lvl3pPr>
            <a:lvl4pPr>
              <a:spcAft>
                <a:spcPts val="500"/>
              </a:spcAft>
              <a:defRPr sz="2000">
                <a:solidFill>
                  <a:schemeClr val="accent1"/>
                </a:solidFill>
              </a:defRPr>
            </a:lvl4pPr>
            <a:lvl5pPr>
              <a:spcAft>
                <a:spcPts val="500"/>
              </a:spcAft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Body copy here.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9041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428035-3EA1-914F-9623-D8230F3B7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9751"/>
            <a:ext cx="11106150" cy="97316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D6EC7-0EDA-5347-ACFF-2EB358610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0" y="1850563"/>
            <a:ext cx="11106150" cy="39932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285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1" r:id="rId3"/>
    <p:sldLayoutId id="2147483650" r:id="rId4"/>
    <p:sldLayoutId id="2147483657" r:id="rId5"/>
    <p:sldLayoutId id="2147483658" r:id="rId6"/>
    <p:sldLayoutId id="2147483659" r:id="rId7"/>
    <p:sldLayoutId id="2147483662" r:id="rId8"/>
    <p:sldLayoutId id="2147483670" r:id="rId9"/>
    <p:sldLayoutId id="2147483654" r:id="rId10"/>
    <p:sldLayoutId id="2147483655" r:id="rId11"/>
    <p:sldLayoutId id="2147483661" r:id="rId12"/>
    <p:sldLayoutId id="2147483656" r:id="rId13"/>
    <p:sldLayoutId id="2147483669" r:id="rId14"/>
    <p:sldLayoutId id="2147483668" r:id="rId15"/>
    <p:sldLayoutId id="2147483667" r:id="rId16"/>
    <p:sldLayoutId id="21474836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2" orient="horz" pos="2160" userDrawn="1">
          <p15:clr>
            <a:srgbClr val="F26B43"/>
          </p15:clr>
        </p15:guide>
        <p15:guide id="13" pos="3840" userDrawn="1">
          <p15:clr>
            <a:srgbClr val="F26B43"/>
          </p15:clr>
        </p15:guide>
        <p15:guide id="14" pos="340" userDrawn="1">
          <p15:clr>
            <a:srgbClr val="F26B43"/>
          </p15:clr>
        </p15:guide>
        <p15:guide id="15" orient="horz" pos="340" userDrawn="1">
          <p15:clr>
            <a:srgbClr val="F26B43"/>
          </p15:clr>
        </p15:guide>
        <p15:guide id="16" pos="7336" userDrawn="1">
          <p15:clr>
            <a:srgbClr val="F26B43"/>
          </p15:clr>
        </p15:guide>
        <p15:guide id="17" orient="horz" pos="3980" userDrawn="1">
          <p15:clr>
            <a:srgbClr val="F26B43"/>
          </p15:clr>
        </p15:guide>
        <p15:guide id="18" pos="642" userDrawn="1">
          <p15:clr>
            <a:srgbClr val="F26B43"/>
          </p15:clr>
        </p15:guide>
        <p15:guide id="19" orient="horz" pos="3698" userDrawn="1">
          <p15:clr>
            <a:srgbClr val="F26B43"/>
          </p15:clr>
        </p15:guide>
        <p15:guide id="20" pos="734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74349" y="309840"/>
            <a:ext cx="5696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smtClean="0"/>
              <a:t>GENERAL DEMOGRAPHICS</a:t>
            </a:r>
            <a:endParaRPr lang="en-GB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25087" y="1323833"/>
            <a:ext cx="768368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60% FEMALE 40 % MALE</a:t>
            </a:r>
          </a:p>
          <a:p>
            <a:endParaRPr lang="en-GB" sz="4000" dirty="0"/>
          </a:p>
          <a:p>
            <a:r>
              <a:rPr lang="en-GB" sz="4000" dirty="0" smtClean="0"/>
              <a:t>60% 16-24 YEARS OLD</a:t>
            </a:r>
          </a:p>
          <a:p>
            <a:r>
              <a:rPr lang="en-GB" sz="4000" dirty="0" smtClean="0"/>
              <a:t>26% 25-44 YEARS OLD</a:t>
            </a:r>
          </a:p>
          <a:p>
            <a:endParaRPr lang="en-GB" sz="4000" dirty="0"/>
          </a:p>
          <a:p>
            <a:r>
              <a:rPr lang="en-GB" sz="4000" dirty="0" smtClean="0"/>
              <a:t>THE AUDIENCE IS GETTING OLDER ALL THE TIME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00349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698541" y="300251"/>
            <a:ext cx="802488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BRAND BUILDING 2</a:t>
            </a:r>
          </a:p>
          <a:p>
            <a:r>
              <a:rPr lang="en-GB" sz="2800" b="1" dirty="0" smtClean="0"/>
              <a:t>(GROWING ON TIK TOK)</a:t>
            </a:r>
          </a:p>
          <a:p>
            <a:endParaRPr lang="en-GB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 smtClean="0"/>
              <a:t>DIRECT COLLABORATIONS </a:t>
            </a:r>
            <a:r>
              <a:rPr lang="en-GB" sz="2400" dirty="0" smtClean="0"/>
              <a:t>TO SYPHEN FANS-START SMALL AND LOCAL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 smtClean="0"/>
              <a:t>SURPRISE COLLABORATIONS-</a:t>
            </a:r>
            <a:r>
              <a:rPr lang="en-GB" sz="2400" dirty="0" smtClean="0"/>
              <a:t>DO</a:t>
            </a:r>
            <a:r>
              <a:rPr lang="en-GB" sz="2400" b="1" dirty="0" smtClean="0"/>
              <a:t> </a:t>
            </a:r>
            <a:r>
              <a:rPr lang="en-GB" sz="2400" dirty="0" smtClean="0"/>
              <a:t>GREAT CONTENT HOPING THE ORIGINAL POSTER WILL REPOST (TAG THEM IN CAPTION/COMMENTS/ENCOURAGE OTHERS TO COMMENT)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 smtClean="0"/>
              <a:t>DM THEM- </a:t>
            </a:r>
            <a:r>
              <a:rPr lang="en-GB" sz="2400" dirty="0" smtClean="0"/>
              <a:t>ASK FOR COLLABS</a:t>
            </a:r>
          </a:p>
        </p:txBody>
      </p:sp>
    </p:spTree>
    <p:extLst>
      <p:ext uri="{BB962C8B-B14F-4D97-AF65-F5344CB8AC3E}">
        <p14:creationId xmlns:p14="http://schemas.microsoft.com/office/powerpoint/2010/main" val="135377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27545" y="300251"/>
            <a:ext cx="1173707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</a:rPr>
              <a:t>TYPES OF VIRALITY</a:t>
            </a:r>
          </a:p>
          <a:p>
            <a:pPr algn="ctr"/>
            <a:endParaRPr lang="en-GB" sz="4000" b="1" dirty="0">
              <a:solidFill>
                <a:schemeClr val="bg1"/>
              </a:solidFill>
            </a:endParaRPr>
          </a:p>
          <a:p>
            <a:pPr algn="ctr"/>
            <a:endParaRPr lang="en-GB" sz="20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3200" b="1" dirty="0" smtClean="0">
                <a:solidFill>
                  <a:schemeClr val="bg1"/>
                </a:solidFill>
              </a:rPr>
              <a:t>ACCIDENTALS</a:t>
            </a:r>
            <a:r>
              <a:rPr lang="en-GB" sz="2400" b="1" dirty="0" smtClean="0">
                <a:solidFill>
                  <a:schemeClr val="bg1"/>
                </a:solidFill>
              </a:rPr>
              <a:t>- RANDOM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3200" b="1" dirty="0" smtClean="0">
                <a:solidFill>
                  <a:schemeClr val="bg1"/>
                </a:solidFill>
              </a:rPr>
              <a:t>ONE-HIT WONDERS- </a:t>
            </a:r>
            <a:r>
              <a:rPr lang="en-GB" sz="2400" b="1" dirty="0" smtClean="0">
                <a:solidFill>
                  <a:schemeClr val="bg1"/>
                </a:solidFill>
              </a:rPr>
              <a:t>NOT A LOT OF FOLLOWERS WILL BE GAINED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3200" b="1" dirty="0" smtClean="0">
                <a:solidFill>
                  <a:schemeClr val="bg1"/>
                </a:solidFill>
              </a:rPr>
              <a:t>BRAND BUILDERS- </a:t>
            </a:r>
            <a:r>
              <a:rPr lang="en-GB" sz="2000" b="1" dirty="0" smtClean="0">
                <a:solidFill>
                  <a:schemeClr val="bg1"/>
                </a:solidFill>
              </a:rPr>
              <a:t>READY AND PREPARED FOR VIRALITY/CONSISTENCY</a:t>
            </a:r>
            <a:endParaRPr lang="en-GB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1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883055" y="1392071"/>
            <a:ext cx="10057386" cy="3567043"/>
          </a:xfrm>
        </p:spPr>
        <p:txBody>
          <a:bodyPr/>
          <a:lstStyle/>
          <a:p>
            <a:pPr algn="ctr"/>
            <a:r>
              <a:rPr lang="en-GB" sz="3600" dirty="0" smtClean="0"/>
              <a:t>TOP TIP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TIK TOK PRIORITISES FIRST WEEK USERS TO KEEP YOU ON THE PLATFORM.</a:t>
            </a:r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VIRALITY IS MORE COMMON EARLY ON AND SHOULD BE DISCOUNTED UNLESS CAPITALISED ON.</a:t>
            </a:r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 VIRALITY LATER IS MORE IMPORTANT.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7598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732930" y="936810"/>
            <a:ext cx="10057386" cy="3599224"/>
          </a:xfrm>
        </p:spPr>
        <p:txBody>
          <a:bodyPr/>
          <a:lstStyle/>
          <a:p>
            <a:pPr algn="ctr"/>
            <a:r>
              <a:rPr lang="en-GB" sz="3600" dirty="0" smtClean="0"/>
              <a:t>IDEAS FOR BUSINESSES</a:t>
            </a:r>
          </a:p>
          <a:p>
            <a:pPr algn="ctr"/>
            <a:endParaRPr lang="en-GB" sz="2400" dirty="0"/>
          </a:p>
          <a:p>
            <a:pPr marL="342900" indent="-3429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BEHIND THE SCENES CONTENT</a:t>
            </a:r>
          </a:p>
          <a:p>
            <a:pPr marL="342900" indent="-3429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TUTORIALS</a:t>
            </a:r>
          </a:p>
          <a:p>
            <a:pPr marL="342900" indent="-3429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HUMOUR</a:t>
            </a:r>
          </a:p>
          <a:p>
            <a:pPr marL="342900" indent="-3429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POPULAR TRENDS</a:t>
            </a:r>
          </a:p>
          <a:p>
            <a:pPr marL="342900" indent="-3429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INFLUENCERS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9739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629968" y="1264356"/>
            <a:ext cx="10057386" cy="3599224"/>
          </a:xfrm>
        </p:spPr>
        <p:txBody>
          <a:bodyPr/>
          <a:lstStyle/>
          <a:p>
            <a:pPr algn="ctr"/>
            <a:r>
              <a:rPr lang="en-GB" sz="9600" dirty="0" smtClean="0"/>
              <a:t>Q &amp; A</a:t>
            </a:r>
          </a:p>
          <a:p>
            <a:pPr algn="ctr"/>
            <a:endParaRPr lang="en-GB" sz="9600" dirty="0"/>
          </a:p>
          <a:p>
            <a:pPr algn="ctr"/>
            <a:endParaRPr lang="en-GB" sz="9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691" y="1091821"/>
            <a:ext cx="3352162" cy="466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2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36119" y="1629741"/>
            <a:ext cx="10769189" cy="3496441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000" dirty="0" smtClean="0"/>
              <a:t>Offices in Kirkintilloch and Milngavie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000" dirty="0" smtClean="0"/>
              <a:t>Here to support both people planning on setting up their own business and existing companies within East Dunbartonshire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000" dirty="0" smtClean="0"/>
              <a:t>We provide practical assistance, training workshops, networking opportunities and information on the support available throughout the enterprise network and beyond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000" dirty="0" smtClean="0"/>
              <a:t>Call 0141 578 8530 to arrange to meet a Business Adviser</a:t>
            </a:r>
          </a:p>
          <a:p>
            <a:endParaRPr lang="en-GB" sz="3200" dirty="0"/>
          </a:p>
        </p:txBody>
      </p:sp>
      <p:sp>
        <p:nvSpPr>
          <p:cNvPr id="10" name="Title 5"/>
          <p:cNvSpPr>
            <a:spLocks noGrp="1"/>
          </p:cNvSpPr>
          <p:nvPr>
            <p:ph type="title"/>
          </p:nvPr>
        </p:nvSpPr>
        <p:spPr>
          <a:xfrm>
            <a:off x="411430" y="463334"/>
            <a:ext cx="11369140" cy="629249"/>
          </a:xfrm>
        </p:spPr>
        <p:txBody>
          <a:bodyPr/>
          <a:lstStyle/>
          <a:p>
            <a:pPr algn="ctr"/>
            <a:r>
              <a:rPr lang="en-GB" dirty="0" smtClean="0"/>
              <a:t>Business Gateway East Dunbartonshire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380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12692" y="313898"/>
            <a:ext cx="7041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OPTIMISE YOUR PROFILE-1</a:t>
            </a:r>
            <a:endParaRPr lang="en-GB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643296" y="2537469"/>
            <a:ext cx="10057386" cy="1465197"/>
          </a:xfrm>
        </p:spPr>
        <p:txBody>
          <a:bodyPr/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800" dirty="0" smtClean="0"/>
              <a:t>FOLLOW YOU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800" dirty="0" smtClean="0"/>
              <a:t>WATCH YOUR CONTENT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800" dirty="0" smtClean="0"/>
              <a:t>JUMP TO YOUR OTHER SOCIALS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120676" y="1021784"/>
            <a:ext cx="5980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70C0"/>
                </a:solidFill>
              </a:rPr>
              <a:t>WHO ARE YOU? IN THREE SECONDS!</a:t>
            </a:r>
            <a:endParaRPr lang="en-GB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8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12692" y="313898"/>
            <a:ext cx="7041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OPTIMISE YOUR PROFILE-2</a:t>
            </a:r>
            <a:endParaRPr lang="en-GB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738831" y="1336466"/>
            <a:ext cx="10057386" cy="1465197"/>
          </a:xfrm>
        </p:spPr>
        <p:txBody>
          <a:bodyPr/>
          <a:lstStyle/>
          <a:p>
            <a:pPr marL="457200" indent="-4572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800" dirty="0" smtClean="0"/>
              <a:t>CONCISE BIO</a:t>
            </a:r>
          </a:p>
          <a:p>
            <a:pPr marL="457200" indent="-4572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800" dirty="0" smtClean="0"/>
              <a:t>LINK TO INSTA/YOUTUBE</a:t>
            </a:r>
          </a:p>
          <a:p>
            <a:pPr marL="457200" indent="-4572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800" dirty="0" smtClean="0"/>
              <a:t>PROFILE LINK</a:t>
            </a:r>
          </a:p>
          <a:p>
            <a:pPr marL="457200" indent="-4572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800" dirty="0" smtClean="0"/>
              <a:t>GOOD PROFILE PIC</a:t>
            </a:r>
          </a:p>
          <a:p>
            <a:pPr marL="457200" indent="-45720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800" dirty="0" smtClean="0"/>
              <a:t>PRIVATE YOUR FAVOURITES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05713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620033" y="645322"/>
            <a:ext cx="10057386" cy="4549590"/>
          </a:xfrm>
        </p:spPr>
        <p:txBody>
          <a:bodyPr/>
          <a:lstStyle/>
          <a:p>
            <a:r>
              <a:rPr lang="en-GB" sz="4400" dirty="0" smtClean="0"/>
              <a:t>GETTING FAMILIAR WITH THE APP</a:t>
            </a:r>
          </a:p>
          <a:p>
            <a:endParaRPr lang="en-GB" sz="3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MUSIC-CLICK SOUNDS-ADD TO FAVOURITES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VIDEOS-LIKE YOUR FAVOURITES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HASHTAGS-FOLLOW WHAT YOU WANT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DUET-SIDE BY SIDE VIDEO WITH A POPULAR POST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REACT-OTHER VIDEO IS SMALL IN THE CORNER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FOLLOW PEOPLE-TO STAY UP TO DATE WITH CONTENT YOU LIKE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200" dirty="0" smtClean="0"/>
          </a:p>
          <a:p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3993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04" y="218364"/>
            <a:ext cx="9532421" cy="5333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91869" y="573206"/>
            <a:ext cx="418204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UNDERSTANDING ANALYTICS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GO TO MANAGE MY ACCOUNT AND </a:t>
            </a:r>
          </a:p>
          <a:p>
            <a:r>
              <a:rPr lang="en-GB" dirty="0" smtClean="0"/>
              <a:t>CHANGE TO “PRO ACCOUNT”</a:t>
            </a:r>
          </a:p>
          <a:p>
            <a:endParaRPr lang="en-GB" dirty="0"/>
          </a:p>
          <a:p>
            <a:r>
              <a:rPr lang="en-GB" dirty="0" smtClean="0"/>
              <a:t>WHAT IS PERFORMING WELL?</a:t>
            </a:r>
          </a:p>
          <a:p>
            <a:endParaRPr lang="en-GB" dirty="0"/>
          </a:p>
          <a:p>
            <a:r>
              <a:rPr lang="en-GB" dirty="0" smtClean="0"/>
              <a:t>UNDERSTAND TRAFFIC SOURCES</a:t>
            </a:r>
          </a:p>
          <a:p>
            <a:endParaRPr lang="en-GB" dirty="0"/>
          </a:p>
          <a:p>
            <a:r>
              <a:rPr lang="en-GB" dirty="0" smtClean="0"/>
              <a:t>FOLLOWING OR FOR YOU?</a:t>
            </a:r>
          </a:p>
          <a:p>
            <a:endParaRPr lang="en-GB" dirty="0"/>
          </a:p>
          <a:p>
            <a:r>
              <a:rPr lang="en-GB" dirty="0" smtClean="0"/>
              <a:t>“ENGAGEMENT RATE” IS </a:t>
            </a:r>
          </a:p>
          <a:p>
            <a:r>
              <a:rPr lang="en-GB" dirty="0" smtClean="0"/>
              <a:t>THE MOST IMPORTANT</a:t>
            </a:r>
          </a:p>
        </p:txBody>
      </p:sp>
    </p:spTree>
    <p:extLst>
      <p:ext uri="{BB962C8B-B14F-4D97-AF65-F5344CB8AC3E}">
        <p14:creationId xmlns:p14="http://schemas.microsoft.com/office/powerpoint/2010/main" val="6031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r="8590"/>
          <a:stretch/>
        </p:blipFill>
        <p:spPr>
          <a:xfrm>
            <a:off x="3289111" y="682703"/>
            <a:ext cx="7888406" cy="440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5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08" y="0"/>
            <a:ext cx="8516811" cy="56778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5240740" y="163773"/>
            <a:ext cx="469937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CRAFTING A VIRAL POST</a:t>
            </a:r>
          </a:p>
          <a:p>
            <a:endParaRPr lang="en-GB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CAPTURE ATTENTION QUICKLY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TELL A STORY-NARRATE?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MAKE IT VERTICAL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KEEP IT SHORT AND SWEET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PERSONALITY SELLS-SHOW YOUR FACE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BE AUTHENTIC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HOP ON TRENDS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DON’T TRY TOO HARD!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473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78" y="300251"/>
            <a:ext cx="5731686" cy="40377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6441742" y="300251"/>
            <a:ext cx="556828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LAUNCH OPTIMISATION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USE POPULAR SONGS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KEEP DESCRIPTIONS SHORT-150 CHARACTERS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HASHTAGS-GOOD FOR NICHE CONTENT/VARY THEM /LOCATIONS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THUMBNAILS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FOLLOW-UP ENGAGEMENT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VIRAL POST FOLLOW 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POST TIMING-ONE A DAY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2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698541" y="300251"/>
            <a:ext cx="802488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BRAND BUILDING</a:t>
            </a:r>
          </a:p>
          <a:p>
            <a:r>
              <a:rPr lang="en-GB" sz="2800" b="1" dirty="0" smtClean="0"/>
              <a:t>(OFF TIK TOK)</a:t>
            </a:r>
          </a:p>
          <a:p>
            <a:endParaRPr lang="en-GB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NO ONE CARES/FICKLE/SHALLOW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NOT COMMUNITY-BASED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END OF VIDEO LINKS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GETTING TOP COMMENT-ENGAGE AND ADD LINK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PROFILE LINK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CROSS=PLATFORM LINKS-”DM ME ON INSTAGRAM”</a:t>
            </a:r>
          </a:p>
        </p:txBody>
      </p:sp>
    </p:spTree>
    <p:extLst>
      <p:ext uri="{BB962C8B-B14F-4D97-AF65-F5344CB8AC3E}">
        <p14:creationId xmlns:p14="http://schemas.microsoft.com/office/powerpoint/2010/main" val="321591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usiness Gateway">
  <a:themeElements>
    <a:clrScheme name="business gateway 1">
      <a:dk1>
        <a:srgbClr val="3C3C3B"/>
      </a:dk1>
      <a:lt1>
        <a:srgbClr val="FFFFFF"/>
      </a:lt1>
      <a:dk2>
        <a:srgbClr val="3C3C3B"/>
      </a:dk2>
      <a:lt2>
        <a:srgbClr val="EAEDE8"/>
      </a:lt2>
      <a:accent1>
        <a:srgbClr val="00539F"/>
      </a:accent1>
      <a:accent2>
        <a:srgbClr val="00A0DE"/>
      </a:accent2>
      <a:accent3>
        <a:srgbClr val="008669"/>
      </a:accent3>
      <a:accent4>
        <a:srgbClr val="54B948"/>
      </a:accent4>
      <a:accent5>
        <a:srgbClr val="00539F"/>
      </a:accent5>
      <a:accent6>
        <a:srgbClr val="008669"/>
      </a:accent6>
      <a:hlink>
        <a:srgbClr val="54B948"/>
      </a:hlink>
      <a:folHlink>
        <a:srgbClr val="00A0D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653447_COS BG ppt template" id="{18018CD2-300F-514D-A7B8-23578EE3BFDA}" vid="{C79A2232-F33C-5449-B62F-91F37150DA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gateway presentation template</Template>
  <TotalTime>12924</TotalTime>
  <Words>405</Words>
  <Application>Microsoft Office PowerPoint</Application>
  <PresentationFormat>Widescreen</PresentationFormat>
  <Paragraphs>101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Arial</vt:lpstr>
      <vt:lpstr>Business Gateway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Business Gateway East Dunbartonshire</vt:lpstr>
    </vt:vector>
  </TitlesOfParts>
  <Company>East Dunbartonshire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McCue</dc:creator>
  <cp:lastModifiedBy>Anne Macintosh</cp:lastModifiedBy>
  <cp:revision>117</cp:revision>
  <dcterms:created xsi:type="dcterms:W3CDTF">2019-07-03T13:04:02Z</dcterms:created>
  <dcterms:modified xsi:type="dcterms:W3CDTF">2020-06-22T09:11:17Z</dcterms:modified>
</cp:coreProperties>
</file>