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79" r:id="rId29"/>
    <p:sldId id="285" r:id="rId30"/>
    <p:sldId id="286" r:id="rId31"/>
    <p:sldId id="287" r:id="rId32"/>
    <p:sldId id="288" r:id="rId33"/>
    <p:sldId id="290" r:id="rId34"/>
    <p:sldId id="291" r:id="rId35"/>
    <p:sldId id="289" r:id="rId36"/>
    <p:sldId id="292" r:id="rId37"/>
    <p:sldId id="293" r:id="rId38"/>
    <p:sldId id="294" r:id="rId39"/>
    <p:sldId id="295" r:id="rId40"/>
    <p:sldId id="296" r:id="rId41"/>
    <p:sldId id="298" r:id="rId42"/>
    <p:sldId id="297" r:id="rId43"/>
    <p:sldId id="300" r:id="rId44"/>
    <p:sldId id="301" r:id="rId45"/>
    <p:sldId id="302" r:id="rId46"/>
    <p:sldId id="299" r:id="rId47"/>
    <p:sldId id="304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0"/>
    <p:restoredTop sz="94647"/>
  </p:normalViewPr>
  <p:slideViewPr>
    <p:cSldViewPr snapToGrid="0" snapToObjects="1" showGuides="1">
      <p:cViewPr varScale="1">
        <p:scale>
          <a:sx n="69" d="100"/>
          <a:sy n="69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F7AC5-916F-4F10-B599-17ADBFDB8F86}" type="doc">
      <dgm:prSet loTypeId="urn:microsoft.com/office/officeart/2018/2/layout/IconLabelList" loCatId="icon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C799322-3A76-44A5-BB3C-3B948060BC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accent5"/>
              </a:solidFill>
            </a:rPr>
            <a:t>Relax, Enjoy and let's learn together</a:t>
          </a:r>
          <a:endParaRPr lang="en-US" b="1" dirty="0">
            <a:solidFill>
              <a:schemeClr val="accent5"/>
            </a:solidFill>
          </a:endParaRPr>
        </a:p>
      </dgm:t>
    </dgm:pt>
    <dgm:pt modelId="{60A4386F-304B-4532-8C32-0382CECBC664}" type="parTrans" cxnId="{53033071-D453-4879-BDE5-3F3927444DF2}">
      <dgm:prSet/>
      <dgm:spPr/>
      <dgm:t>
        <a:bodyPr/>
        <a:lstStyle/>
        <a:p>
          <a:endParaRPr lang="en-US"/>
        </a:p>
      </dgm:t>
    </dgm:pt>
    <dgm:pt modelId="{D9C2D8A5-E0C8-4C58-BAAA-C6F111E42DB9}" type="sibTrans" cxnId="{53033071-D453-4879-BDE5-3F3927444DF2}">
      <dgm:prSet/>
      <dgm:spPr/>
      <dgm:t>
        <a:bodyPr/>
        <a:lstStyle/>
        <a:p>
          <a:endParaRPr lang="en-US"/>
        </a:p>
      </dgm:t>
    </dgm:pt>
    <dgm:pt modelId="{A5A27C07-F573-4B9D-BA8E-970C83058E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5"/>
              </a:solidFill>
            </a:rPr>
            <a:t>Please use the Mute function when not speaking</a:t>
          </a:r>
        </a:p>
      </dgm:t>
    </dgm:pt>
    <dgm:pt modelId="{8E1DA4A9-3DAC-49D5-933E-F670BD3DDDF7}" type="parTrans" cxnId="{F5AC8316-6916-4F9F-9C0D-FB607DD3732D}">
      <dgm:prSet/>
      <dgm:spPr/>
      <dgm:t>
        <a:bodyPr/>
        <a:lstStyle/>
        <a:p>
          <a:endParaRPr lang="en-US"/>
        </a:p>
      </dgm:t>
    </dgm:pt>
    <dgm:pt modelId="{908FE26D-A9EB-4227-8219-265F03B9BBC5}" type="sibTrans" cxnId="{F5AC8316-6916-4F9F-9C0D-FB607DD3732D}">
      <dgm:prSet/>
      <dgm:spPr/>
      <dgm:t>
        <a:bodyPr/>
        <a:lstStyle/>
        <a:p>
          <a:endParaRPr lang="en-US"/>
        </a:p>
      </dgm:t>
    </dgm:pt>
    <dgm:pt modelId="{B013C216-D967-4603-A3C4-1F40E80ED3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5"/>
              </a:solidFill>
            </a:rPr>
            <a:t>Feel free to use the chat box for comments </a:t>
          </a:r>
        </a:p>
      </dgm:t>
    </dgm:pt>
    <dgm:pt modelId="{DB9F185A-F611-46A0-A414-1AD1BB626BE6}" type="parTrans" cxnId="{3F8D1C70-8DF9-4F34-901B-00BF7195F7E5}">
      <dgm:prSet/>
      <dgm:spPr/>
      <dgm:t>
        <a:bodyPr/>
        <a:lstStyle/>
        <a:p>
          <a:endParaRPr lang="en-US"/>
        </a:p>
      </dgm:t>
    </dgm:pt>
    <dgm:pt modelId="{9305FC64-EB03-442A-85C8-C71382E32F77}" type="sibTrans" cxnId="{3F8D1C70-8DF9-4F34-901B-00BF7195F7E5}">
      <dgm:prSet/>
      <dgm:spPr/>
      <dgm:t>
        <a:bodyPr/>
        <a:lstStyle/>
        <a:p>
          <a:endParaRPr lang="en-US"/>
        </a:p>
      </dgm:t>
    </dgm:pt>
    <dgm:pt modelId="{6E6D2B04-D155-4BAB-BD83-25A95694B9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5"/>
              </a:solidFill>
            </a:rPr>
            <a:t>We’ve allowed time at the end for questions</a:t>
          </a:r>
        </a:p>
      </dgm:t>
    </dgm:pt>
    <dgm:pt modelId="{7212F0B4-C4F6-4833-941C-B8F5493A90C0}" type="parTrans" cxnId="{D5442996-71EA-494A-992B-25FC87D111B7}">
      <dgm:prSet/>
      <dgm:spPr/>
      <dgm:t>
        <a:bodyPr/>
        <a:lstStyle/>
        <a:p>
          <a:endParaRPr lang="en-US"/>
        </a:p>
      </dgm:t>
    </dgm:pt>
    <dgm:pt modelId="{BA50F023-FCBD-4AAF-B661-F325ACE2CFAD}" type="sibTrans" cxnId="{D5442996-71EA-494A-992B-25FC87D111B7}">
      <dgm:prSet/>
      <dgm:spPr/>
      <dgm:t>
        <a:bodyPr/>
        <a:lstStyle/>
        <a:p>
          <a:endParaRPr lang="en-US"/>
        </a:p>
      </dgm:t>
    </dgm:pt>
    <dgm:pt modelId="{E44EB47C-4879-4BBB-B29E-A5FB6F7D6635}" type="pres">
      <dgm:prSet presAssocID="{1B3F7AC5-916F-4F10-B599-17ADBFDB8F8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5BADB-C2B8-4ACB-AF0E-F672127E4C94}" type="pres">
      <dgm:prSet presAssocID="{9C799322-3A76-44A5-BB3C-3B948060BCB6}" presName="compNode" presStyleCnt="0"/>
      <dgm:spPr/>
    </dgm:pt>
    <dgm:pt modelId="{9229DE6B-0C76-4272-B642-9C9AFAA13271}" type="pres">
      <dgm:prSet presAssocID="{9C799322-3A76-44A5-BB3C-3B948060BC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</dgm:pt>
    <dgm:pt modelId="{08A31F86-9D2B-4818-9918-7F9052C573F7}" type="pres">
      <dgm:prSet presAssocID="{9C799322-3A76-44A5-BB3C-3B948060BCB6}" presName="spaceRect" presStyleCnt="0"/>
      <dgm:spPr/>
    </dgm:pt>
    <dgm:pt modelId="{F20E34B6-5904-41B4-8E64-53ABEEE8B89F}" type="pres">
      <dgm:prSet presAssocID="{9C799322-3A76-44A5-BB3C-3B948060BCB6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7F134E5-3823-4DE8-9DD6-4D47F9161190}" type="pres">
      <dgm:prSet presAssocID="{D9C2D8A5-E0C8-4C58-BAAA-C6F111E42DB9}" presName="sibTrans" presStyleCnt="0"/>
      <dgm:spPr/>
    </dgm:pt>
    <dgm:pt modelId="{FAC5BBCA-75F9-48F6-8B84-E0593108A6D7}" type="pres">
      <dgm:prSet presAssocID="{A5A27C07-F573-4B9D-BA8E-970C83058EBA}" presName="compNode" presStyleCnt="0"/>
      <dgm:spPr/>
    </dgm:pt>
    <dgm:pt modelId="{20A26151-D0BD-4526-8BE0-F5560ADADB65}" type="pres">
      <dgm:prSet presAssocID="{A5A27C07-F573-4B9D-BA8E-970C83058E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43518029-E5D5-4FB8-B5B5-7AF179B022D2}" type="pres">
      <dgm:prSet presAssocID="{A5A27C07-F573-4B9D-BA8E-970C83058EBA}" presName="spaceRect" presStyleCnt="0"/>
      <dgm:spPr/>
    </dgm:pt>
    <dgm:pt modelId="{3B101ECF-EA03-4ADF-B77E-C0418F1DBCF1}" type="pres">
      <dgm:prSet presAssocID="{A5A27C07-F573-4B9D-BA8E-970C83058EBA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25C3446-82E8-4AC7-90C4-8C35EB0DAD9F}" type="pres">
      <dgm:prSet presAssocID="{908FE26D-A9EB-4227-8219-265F03B9BBC5}" presName="sibTrans" presStyleCnt="0"/>
      <dgm:spPr/>
    </dgm:pt>
    <dgm:pt modelId="{D4A6028B-A52A-47F8-AE72-B444A88B26C4}" type="pres">
      <dgm:prSet presAssocID="{B013C216-D967-4603-A3C4-1F40E80ED300}" presName="compNode" presStyleCnt="0"/>
      <dgm:spPr/>
    </dgm:pt>
    <dgm:pt modelId="{ACD98AA6-E52B-44F6-B288-35148EFC51CA}" type="pres">
      <dgm:prSet presAssocID="{B013C216-D967-4603-A3C4-1F40E80ED3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5AA8037-0018-4897-8F73-6043CE039C72}" type="pres">
      <dgm:prSet presAssocID="{B013C216-D967-4603-A3C4-1F40E80ED300}" presName="spaceRect" presStyleCnt="0"/>
      <dgm:spPr/>
    </dgm:pt>
    <dgm:pt modelId="{6613F0E7-F041-4A7A-923B-7805D47315AE}" type="pres">
      <dgm:prSet presAssocID="{B013C216-D967-4603-A3C4-1F40E80ED30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A42C3C6-EC64-476B-95B1-7BC0D0929803}" type="pres">
      <dgm:prSet presAssocID="{9305FC64-EB03-442A-85C8-C71382E32F77}" presName="sibTrans" presStyleCnt="0"/>
      <dgm:spPr/>
    </dgm:pt>
    <dgm:pt modelId="{00FD7559-DDEE-4BFA-A768-875E10E07A4F}" type="pres">
      <dgm:prSet presAssocID="{6E6D2B04-D155-4BAB-BD83-25A95694B9DC}" presName="compNode" presStyleCnt="0"/>
      <dgm:spPr/>
    </dgm:pt>
    <dgm:pt modelId="{7CBE3110-F53B-4679-BE97-AA8757F32C53}" type="pres">
      <dgm:prSet presAssocID="{6E6D2B04-D155-4BAB-BD83-25A95694B9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DF034BF1-E8FC-4B5B-89D7-DE5A9DE2D97D}" type="pres">
      <dgm:prSet presAssocID="{6E6D2B04-D155-4BAB-BD83-25A95694B9DC}" presName="spaceRect" presStyleCnt="0"/>
      <dgm:spPr/>
    </dgm:pt>
    <dgm:pt modelId="{7D992B9D-66A1-4399-977E-FC50DA4EA31E}" type="pres">
      <dgm:prSet presAssocID="{6E6D2B04-D155-4BAB-BD83-25A95694B9DC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42996-71EA-494A-992B-25FC87D111B7}" srcId="{1B3F7AC5-916F-4F10-B599-17ADBFDB8F86}" destId="{6E6D2B04-D155-4BAB-BD83-25A95694B9DC}" srcOrd="3" destOrd="0" parTransId="{7212F0B4-C4F6-4833-941C-B8F5493A90C0}" sibTransId="{BA50F023-FCBD-4AAF-B661-F325ACE2CFAD}"/>
    <dgm:cxn modelId="{F5AC8316-6916-4F9F-9C0D-FB607DD3732D}" srcId="{1B3F7AC5-916F-4F10-B599-17ADBFDB8F86}" destId="{A5A27C07-F573-4B9D-BA8E-970C83058EBA}" srcOrd="1" destOrd="0" parTransId="{8E1DA4A9-3DAC-49D5-933E-F670BD3DDDF7}" sibTransId="{908FE26D-A9EB-4227-8219-265F03B9BBC5}"/>
    <dgm:cxn modelId="{ADAE861E-2E32-449D-AEF7-29D0D2DE8870}" type="presOf" srcId="{A5A27C07-F573-4B9D-BA8E-970C83058EBA}" destId="{3B101ECF-EA03-4ADF-B77E-C0418F1DBCF1}" srcOrd="0" destOrd="0" presId="urn:microsoft.com/office/officeart/2018/2/layout/IconLabelList"/>
    <dgm:cxn modelId="{00B46F35-93DE-4B95-B0DC-A5BA2E786393}" type="presOf" srcId="{6E6D2B04-D155-4BAB-BD83-25A95694B9DC}" destId="{7D992B9D-66A1-4399-977E-FC50DA4EA31E}" srcOrd="0" destOrd="0" presId="urn:microsoft.com/office/officeart/2018/2/layout/IconLabelList"/>
    <dgm:cxn modelId="{3F8D1C70-8DF9-4F34-901B-00BF7195F7E5}" srcId="{1B3F7AC5-916F-4F10-B599-17ADBFDB8F86}" destId="{B013C216-D967-4603-A3C4-1F40E80ED300}" srcOrd="2" destOrd="0" parTransId="{DB9F185A-F611-46A0-A414-1AD1BB626BE6}" sibTransId="{9305FC64-EB03-442A-85C8-C71382E32F77}"/>
    <dgm:cxn modelId="{CA1CEB09-9DD9-4019-8B98-193B16BAE413}" type="presOf" srcId="{B013C216-D967-4603-A3C4-1F40E80ED300}" destId="{6613F0E7-F041-4A7A-923B-7805D47315AE}" srcOrd="0" destOrd="0" presId="urn:microsoft.com/office/officeart/2018/2/layout/IconLabelList"/>
    <dgm:cxn modelId="{4A7DF430-A981-458D-8960-F79EA798CE7F}" type="presOf" srcId="{1B3F7AC5-916F-4F10-B599-17ADBFDB8F86}" destId="{E44EB47C-4879-4BBB-B29E-A5FB6F7D6635}" srcOrd="0" destOrd="0" presId="urn:microsoft.com/office/officeart/2018/2/layout/IconLabelList"/>
    <dgm:cxn modelId="{53033071-D453-4879-BDE5-3F3927444DF2}" srcId="{1B3F7AC5-916F-4F10-B599-17ADBFDB8F86}" destId="{9C799322-3A76-44A5-BB3C-3B948060BCB6}" srcOrd="0" destOrd="0" parTransId="{60A4386F-304B-4532-8C32-0382CECBC664}" sibTransId="{D9C2D8A5-E0C8-4C58-BAAA-C6F111E42DB9}"/>
    <dgm:cxn modelId="{B8829ED3-DB3A-4661-9B9C-60DE4DBFFFB3}" type="presOf" srcId="{9C799322-3A76-44A5-BB3C-3B948060BCB6}" destId="{F20E34B6-5904-41B4-8E64-53ABEEE8B89F}" srcOrd="0" destOrd="0" presId="urn:microsoft.com/office/officeart/2018/2/layout/IconLabelList"/>
    <dgm:cxn modelId="{AB7E9FD3-E777-4DD0-94B0-8E92A34B4F57}" type="presParOf" srcId="{E44EB47C-4879-4BBB-B29E-A5FB6F7D6635}" destId="{9175BADB-C2B8-4ACB-AF0E-F672127E4C94}" srcOrd="0" destOrd="0" presId="urn:microsoft.com/office/officeart/2018/2/layout/IconLabelList"/>
    <dgm:cxn modelId="{84B784F1-1A81-410E-892F-CF71DA73B304}" type="presParOf" srcId="{9175BADB-C2B8-4ACB-AF0E-F672127E4C94}" destId="{9229DE6B-0C76-4272-B642-9C9AFAA13271}" srcOrd="0" destOrd="0" presId="urn:microsoft.com/office/officeart/2018/2/layout/IconLabelList"/>
    <dgm:cxn modelId="{71B0DCBD-87DE-40EE-9D2E-7232EB50EDD7}" type="presParOf" srcId="{9175BADB-C2B8-4ACB-AF0E-F672127E4C94}" destId="{08A31F86-9D2B-4818-9918-7F9052C573F7}" srcOrd="1" destOrd="0" presId="urn:microsoft.com/office/officeart/2018/2/layout/IconLabelList"/>
    <dgm:cxn modelId="{1975C32B-16B6-46AF-B8D2-DD840875C15D}" type="presParOf" srcId="{9175BADB-C2B8-4ACB-AF0E-F672127E4C94}" destId="{F20E34B6-5904-41B4-8E64-53ABEEE8B89F}" srcOrd="2" destOrd="0" presId="urn:microsoft.com/office/officeart/2018/2/layout/IconLabelList"/>
    <dgm:cxn modelId="{975409C2-1271-4ED7-A9D9-D0CAD8CABD44}" type="presParOf" srcId="{E44EB47C-4879-4BBB-B29E-A5FB6F7D6635}" destId="{F7F134E5-3823-4DE8-9DD6-4D47F9161190}" srcOrd="1" destOrd="0" presId="urn:microsoft.com/office/officeart/2018/2/layout/IconLabelList"/>
    <dgm:cxn modelId="{B7B23950-0F1B-4082-9D1F-A6792C85220D}" type="presParOf" srcId="{E44EB47C-4879-4BBB-B29E-A5FB6F7D6635}" destId="{FAC5BBCA-75F9-48F6-8B84-E0593108A6D7}" srcOrd="2" destOrd="0" presId="urn:microsoft.com/office/officeart/2018/2/layout/IconLabelList"/>
    <dgm:cxn modelId="{33BA3D70-3D2F-4008-84A0-0E9053B15C42}" type="presParOf" srcId="{FAC5BBCA-75F9-48F6-8B84-E0593108A6D7}" destId="{20A26151-D0BD-4526-8BE0-F5560ADADB65}" srcOrd="0" destOrd="0" presId="urn:microsoft.com/office/officeart/2018/2/layout/IconLabelList"/>
    <dgm:cxn modelId="{D2FA2F2E-60A0-4370-8CB9-5075E4145B8D}" type="presParOf" srcId="{FAC5BBCA-75F9-48F6-8B84-E0593108A6D7}" destId="{43518029-E5D5-4FB8-B5B5-7AF179B022D2}" srcOrd="1" destOrd="0" presId="urn:microsoft.com/office/officeart/2018/2/layout/IconLabelList"/>
    <dgm:cxn modelId="{59B828E6-ACB1-4CC7-93FC-8060677C48B8}" type="presParOf" srcId="{FAC5BBCA-75F9-48F6-8B84-E0593108A6D7}" destId="{3B101ECF-EA03-4ADF-B77E-C0418F1DBCF1}" srcOrd="2" destOrd="0" presId="urn:microsoft.com/office/officeart/2018/2/layout/IconLabelList"/>
    <dgm:cxn modelId="{B893E92C-7DB3-4C26-99D5-D52E75557833}" type="presParOf" srcId="{E44EB47C-4879-4BBB-B29E-A5FB6F7D6635}" destId="{025C3446-82E8-4AC7-90C4-8C35EB0DAD9F}" srcOrd="3" destOrd="0" presId="urn:microsoft.com/office/officeart/2018/2/layout/IconLabelList"/>
    <dgm:cxn modelId="{ECAC67F7-E756-47B1-A8D0-B713E502F6AC}" type="presParOf" srcId="{E44EB47C-4879-4BBB-B29E-A5FB6F7D6635}" destId="{D4A6028B-A52A-47F8-AE72-B444A88B26C4}" srcOrd="4" destOrd="0" presId="urn:microsoft.com/office/officeart/2018/2/layout/IconLabelList"/>
    <dgm:cxn modelId="{B5FDA38A-47C4-4BCE-BE83-20D4FE80D8CF}" type="presParOf" srcId="{D4A6028B-A52A-47F8-AE72-B444A88B26C4}" destId="{ACD98AA6-E52B-44F6-B288-35148EFC51CA}" srcOrd="0" destOrd="0" presId="urn:microsoft.com/office/officeart/2018/2/layout/IconLabelList"/>
    <dgm:cxn modelId="{8AB9DA01-5EEC-4B84-A499-C700D238E1E0}" type="presParOf" srcId="{D4A6028B-A52A-47F8-AE72-B444A88B26C4}" destId="{75AA8037-0018-4897-8F73-6043CE039C72}" srcOrd="1" destOrd="0" presId="urn:microsoft.com/office/officeart/2018/2/layout/IconLabelList"/>
    <dgm:cxn modelId="{ABBC25E3-29AF-4CBB-8256-258D61A2E53B}" type="presParOf" srcId="{D4A6028B-A52A-47F8-AE72-B444A88B26C4}" destId="{6613F0E7-F041-4A7A-923B-7805D47315AE}" srcOrd="2" destOrd="0" presId="urn:microsoft.com/office/officeart/2018/2/layout/IconLabelList"/>
    <dgm:cxn modelId="{18968422-2D10-4332-992E-A0F3E561C4A4}" type="presParOf" srcId="{E44EB47C-4879-4BBB-B29E-A5FB6F7D6635}" destId="{CA42C3C6-EC64-476B-95B1-7BC0D0929803}" srcOrd="5" destOrd="0" presId="urn:microsoft.com/office/officeart/2018/2/layout/IconLabelList"/>
    <dgm:cxn modelId="{4FE5DB51-04EF-4C65-9730-F252DB1B3EBF}" type="presParOf" srcId="{E44EB47C-4879-4BBB-B29E-A5FB6F7D6635}" destId="{00FD7559-DDEE-4BFA-A768-875E10E07A4F}" srcOrd="6" destOrd="0" presId="urn:microsoft.com/office/officeart/2018/2/layout/IconLabelList"/>
    <dgm:cxn modelId="{86945C24-124F-4BE8-9376-231F1D19EF84}" type="presParOf" srcId="{00FD7559-DDEE-4BFA-A768-875E10E07A4F}" destId="{7CBE3110-F53B-4679-BE97-AA8757F32C53}" srcOrd="0" destOrd="0" presId="urn:microsoft.com/office/officeart/2018/2/layout/IconLabelList"/>
    <dgm:cxn modelId="{55459CB7-2E4E-40C7-A416-CD1C3E94640E}" type="presParOf" srcId="{00FD7559-DDEE-4BFA-A768-875E10E07A4F}" destId="{DF034BF1-E8FC-4B5B-89D7-DE5A9DE2D97D}" srcOrd="1" destOrd="0" presId="urn:microsoft.com/office/officeart/2018/2/layout/IconLabelList"/>
    <dgm:cxn modelId="{44112075-0882-4DFA-A588-C12D5EF51BB5}" type="presParOf" srcId="{00FD7559-DDEE-4BFA-A768-875E10E07A4F}" destId="{7D992B9D-66A1-4399-977E-FC50DA4EA3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41D6E-B958-4A2F-88D7-D142BA6BC202}" type="doc">
      <dgm:prSet loTypeId="urn:microsoft.com/office/officeart/2018/2/layout/IconCircle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1C8FC6-1EC7-4262-98B2-BA8F6CDD83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i="0" dirty="0">
              <a:solidFill>
                <a:schemeClr val="accent5"/>
              </a:solidFill>
            </a:rPr>
            <a:t>A brief reminder of the Scottish Government route plan</a:t>
          </a:r>
          <a:endParaRPr lang="en-US" sz="2400" dirty="0">
            <a:solidFill>
              <a:schemeClr val="accent5"/>
            </a:solidFill>
          </a:endParaRPr>
        </a:p>
      </dgm:t>
    </dgm:pt>
    <dgm:pt modelId="{98FFB9C5-F753-4D76-BCC9-D32249402EBB}" type="parTrans" cxnId="{35CB33E3-3217-4AF4-9096-74DBACCB0060}">
      <dgm:prSet/>
      <dgm:spPr/>
      <dgm:t>
        <a:bodyPr/>
        <a:lstStyle/>
        <a:p>
          <a:endParaRPr lang="en-US"/>
        </a:p>
      </dgm:t>
    </dgm:pt>
    <dgm:pt modelId="{71AB07AB-C9F5-4028-9A50-F9681516F371}" type="sibTrans" cxnId="{35CB33E3-3217-4AF4-9096-74DBACCB00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20057D-8B6D-46D7-B27B-4E23D82528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chemeClr val="accent5"/>
              </a:solidFill>
            </a:rPr>
            <a:t>How to kick start the marketing for your business</a:t>
          </a:r>
        </a:p>
      </dgm:t>
    </dgm:pt>
    <dgm:pt modelId="{47875CB5-3C50-4D7E-8F03-57F1FE57896E}" type="parTrans" cxnId="{B1368582-0FAC-478A-A29A-2F505ADD34CC}">
      <dgm:prSet/>
      <dgm:spPr/>
      <dgm:t>
        <a:bodyPr/>
        <a:lstStyle/>
        <a:p>
          <a:endParaRPr lang="en-US"/>
        </a:p>
      </dgm:t>
    </dgm:pt>
    <dgm:pt modelId="{101DE0E9-5FB1-472D-A63C-A71151AB0C88}" type="sibTrans" cxnId="{B1368582-0FAC-478A-A29A-2F505ADD34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C35C6E-7D1D-4D07-B9FF-5ED63DF7D4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chemeClr val="accent5"/>
              </a:solidFill>
            </a:rPr>
            <a:t>Practical actions to take before re-opening</a:t>
          </a:r>
        </a:p>
      </dgm:t>
    </dgm:pt>
    <dgm:pt modelId="{3E734795-095A-4BEA-ACC5-D12187B1659A}" type="parTrans" cxnId="{A49512C6-8B8C-4953-AC89-B2D3B96E3515}">
      <dgm:prSet/>
      <dgm:spPr/>
      <dgm:t>
        <a:bodyPr/>
        <a:lstStyle/>
        <a:p>
          <a:endParaRPr lang="en-US"/>
        </a:p>
      </dgm:t>
    </dgm:pt>
    <dgm:pt modelId="{A554D045-B7A2-4320-BE30-51BA6A629714}" type="sibTrans" cxnId="{A49512C6-8B8C-4953-AC89-B2D3B96E35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35BA82-AEA0-47CC-838A-85521F0B59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5"/>
              </a:solidFill>
            </a:rPr>
            <a:t>Answer any Questions</a:t>
          </a:r>
        </a:p>
      </dgm:t>
    </dgm:pt>
    <dgm:pt modelId="{2143AB82-65FC-4BDD-B698-900813290971}" type="parTrans" cxnId="{5CE8D1CA-3EC7-408E-9A7D-597FF9927C16}">
      <dgm:prSet/>
      <dgm:spPr/>
      <dgm:t>
        <a:bodyPr/>
        <a:lstStyle/>
        <a:p>
          <a:endParaRPr lang="en-US"/>
        </a:p>
      </dgm:t>
    </dgm:pt>
    <dgm:pt modelId="{68A53E7D-9E13-4867-9B7C-BB9070AFC2FA}" type="sibTrans" cxnId="{5CE8D1CA-3EC7-408E-9A7D-597FF9927C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629D51-2E60-4884-BC68-85207727C5C2}" type="pres">
      <dgm:prSet presAssocID="{61541D6E-B958-4A2F-88D7-D142BA6BC20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13FEA7-8846-4230-9CE1-BF1C44BC128B}" type="pres">
      <dgm:prSet presAssocID="{61541D6E-B958-4A2F-88D7-D142BA6BC202}" presName="container" presStyleCnt="0">
        <dgm:presLayoutVars>
          <dgm:dir/>
          <dgm:resizeHandles val="exact"/>
        </dgm:presLayoutVars>
      </dgm:prSet>
      <dgm:spPr/>
    </dgm:pt>
    <dgm:pt modelId="{4E3A0790-BE6C-4D38-A29F-9A50D438C13E}" type="pres">
      <dgm:prSet presAssocID="{911C8FC6-1EC7-4262-98B2-BA8F6CDD8349}" presName="compNode" presStyleCnt="0"/>
      <dgm:spPr/>
    </dgm:pt>
    <dgm:pt modelId="{86CF02EB-0D21-4C33-9BD7-C9437922A2FE}" type="pres">
      <dgm:prSet presAssocID="{911C8FC6-1EC7-4262-98B2-BA8F6CDD8349}" presName="iconBgRect" presStyleLbl="bgShp" presStyleIdx="0" presStyleCnt="4"/>
      <dgm:spPr>
        <a:solidFill>
          <a:schemeClr val="bg1"/>
        </a:solidFill>
      </dgm:spPr>
    </dgm:pt>
    <dgm:pt modelId="{2E5F5D72-E68C-427A-9EF6-3F9B7B5FC6A4}" type="pres">
      <dgm:prSet presAssocID="{911C8FC6-1EC7-4262-98B2-BA8F6CDD8349}" presName="iconRect" presStyleLbl="node1" presStyleIdx="0" presStyleCnt="4" custLinFactNeighborX="-30563" custLinFactNeighborY="524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</dgm:spPr>
      <dgm:extLst>
        <a:ext uri="{E40237B7-FDA0-4F09-8148-C483321AD2D9}">
          <dgm14:cNvPr xmlns:dgm14="http://schemas.microsoft.com/office/drawing/2010/diagram" id="0" name="" descr="Gantt Chart"/>
        </a:ext>
      </dgm:extLst>
    </dgm:pt>
    <dgm:pt modelId="{38EB0CC6-3D10-4098-8936-10E6CD7D4D28}" type="pres">
      <dgm:prSet presAssocID="{911C8FC6-1EC7-4262-98B2-BA8F6CDD8349}" presName="spaceRect" presStyleCnt="0"/>
      <dgm:spPr/>
    </dgm:pt>
    <dgm:pt modelId="{D9EB89F5-D948-454A-94AC-B39AFDBDB5CB}" type="pres">
      <dgm:prSet presAssocID="{911C8FC6-1EC7-4262-98B2-BA8F6CDD8349}" presName="textRect" presStyleLbl="revTx" presStyleIdx="0" presStyleCnt="4" custScaleY="82989" custLinFactNeighborX="-11102" custLinFactNeighborY="3691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54FDFA8-F6C3-423A-AA51-3852961DF222}" type="pres">
      <dgm:prSet presAssocID="{71AB07AB-C9F5-4028-9A50-F9681516F37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9B5083-76AB-41B7-81E5-E4C7B60D651D}" type="pres">
      <dgm:prSet presAssocID="{BD20057D-8B6D-46D7-B27B-4E23D825288F}" presName="compNode" presStyleCnt="0"/>
      <dgm:spPr/>
    </dgm:pt>
    <dgm:pt modelId="{4264642B-33B7-40E5-B289-6F7EF562413B}" type="pres">
      <dgm:prSet presAssocID="{BD20057D-8B6D-46D7-B27B-4E23D825288F}" presName="iconBgRect" presStyleLbl="bgShp" presStyleIdx="1" presStyleCnt="4" custScaleY="103968" custLinFactNeighborX="-71843" custLinFactNeighborY="30215"/>
      <dgm:spPr>
        <a:solidFill>
          <a:schemeClr val="bg1"/>
        </a:solidFill>
      </dgm:spPr>
    </dgm:pt>
    <dgm:pt modelId="{3F1147DA-0E4E-4F2E-A2E3-01A8BE69066E}" type="pres">
      <dgm:prSet presAssocID="{BD20057D-8B6D-46D7-B27B-4E23D825288F}" presName="iconRect" presStyleLbl="node1" presStyleIdx="1" presStyleCnt="4" custLinFactNeighborX="-71613" custLinFactNeighborY="524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D0AC7F9-5521-4F27-BAC8-3A236A8CF05E}" type="pres">
      <dgm:prSet presAssocID="{BD20057D-8B6D-46D7-B27B-4E23D825288F}" presName="spaceRect" presStyleCnt="0"/>
      <dgm:spPr/>
    </dgm:pt>
    <dgm:pt modelId="{9D47FC2B-82D4-4221-9CAA-E8573851552C}" type="pres">
      <dgm:prSet presAssocID="{BD20057D-8B6D-46D7-B27B-4E23D825288F}" presName="textRect" presStyleLbl="revTx" presStyleIdx="1" presStyleCnt="4" custScaleY="83355" custLinFactNeighborX="-21636" custLinFactNeighborY="3672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A83BA1-CEDA-4171-B5B1-CA656C122E63}" type="pres">
      <dgm:prSet presAssocID="{101DE0E9-5FB1-472D-A63C-A71151AB0C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B19780-61D5-4990-8D40-B9477EDE4F50}" type="pres">
      <dgm:prSet presAssocID="{12C35C6E-7D1D-4D07-B9FF-5ED63DF7D457}" presName="compNode" presStyleCnt="0"/>
      <dgm:spPr/>
    </dgm:pt>
    <dgm:pt modelId="{00AC1C48-BB4D-4DF3-9857-51ADBC7CC127}" type="pres">
      <dgm:prSet presAssocID="{12C35C6E-7D1D-4D07-B9FF-5ED63DF7D457}" presName="iconBgRect" presStyleLbl="bgShp" presStyleIdx="2" presStyleCnt="4" custLinFactX="-10863" custLinFactNeighborX="-100000" custLinFactNeighborY="43241"/>
      <dgm:spPr>
        <a:solidFill>
          <a:schemeClr val="bg1"/>
        </a:solidFill>
      </dgm:spPr>
    </dgm:pt>
    <dgm:pt modelId="{CAC91FE9-7389-4E48-8AF7-524994B79E02}" type="pres">
      <dgm:prSet presAssocID="{12C35C6E-7D1D-4D07-B9FF-5ED63DF7D457}" presName="iconRect" presStyleLbl="node1" presStyleIdx="2" presStyleCnt="4" custLinFactNeighborX="-30234" custLinFactNeighborY="-69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extLst>
        <a:ext uri="{E40237B7-FDA0-4F09-8148-C483321AD2D9}">
          <dgm14:cNvPr xmlns:dgm14="http://schemas.microsoft.com/office/drawing/2010/diagram" id="0" name="" descr="Clipboard All Crosses"/>
        </a:ext>
      </dgm:extLst>
    </dgm:pt>
    <dgm:pt modelId="{E68948DD-1F22-4835-BC09-350D1EF2B1DC}" type="pres">
      <dgm:prSet presAssocID="{12C35C6E-7D1D-4D07-B9FF-5ED63DF7D457}" presName="spaceRect" presStyleCnt="0"/>
      <dgm:spPr/>
    </dgm:pt>
    <dgm:pt modelId="{4E3B17F5-07B1-4E91-B5F4-39799D93625E}" type="pres">
      <dgm:prSet presAssocID="{12C35C6E-7D1D-4D07-B9FF-5ED63DF7D457}" presName="textRect" presStyleLbl="revTx" presStyleIdx="2" presStyleCnt="4" custScaleX="83694" custScaleY="79981" custLinFactNeighborX="-20962" custLinFactNeighborY="-248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9F0282A-7D9F-4512-9262-00A4F8180CBE}" type="pres">
      <dgm:prSet presAssocID="{A554D045-B7A2-4320-BE30-51BA6A6297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E9FDB2-EEB1-4FB6-8F71-3D557A2BE15A}" type="pres">
      <dgm:prSet presAssocID="{4235BA82-AEA0-47CC-838A-85521F0B59AE}" presName="compNode" presStyleCnt="0"/>
      <dgm:spPr/>
    </dgm:pt>
    <dgm:pt modelId="{84B7CB68-6756-45FE-B075-B3EF8ED066BD}" type="pres">
      <dgm:prSet presAssocID="{4235BA82-AEA0-47CC-838A-85521F0B59AE}" presName="iconBgRect" presStyleLbl="bgShp" presStyleIdx="3" presStyleCnt="4" custLinFactX="126729" custLinFactNeighborX="200000" custLinFactNeighborY="6280"/>
      <dgm:spPr>
        <a:solidFill>
          <a:schemeClr val="bg1"/>
        </a:solidFill>
      </dgm:spPr>
    </dgm:pt>
    <dgm:pt modelId="{1B980926-31DE-45A8-8492-8A36C3BC94B6}" type="pres">
      <dgm:prSet presAssocID="{4235BA82-AEA0-47CC-838A-85521F0B59AE}" presName="iconRect" presStyleLbl="node1" presStyleIdx="3" presStyleCnt="4" custLinFactNeighborX="-38479" custLinFactNeighborY="38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C405860-E31E-4BB7-B553-3CA1AF90E7C4}" type="pres">
      <dgm:prSet presAssocID="{4235BA82-AEA0-47CC-838A-85521F0B59AE}" presName="spaceRect" presStyleCnt="0"/>
      <dgm:spPr/>
    </dgm:pt>
    <dgm:pt modelId="{1D0FE6F2-5FDC-4E54-911A-CC6180614E20}" type="pres">
      <dgm:prSet presAssocID="{4235BA82-AEA0-47CC-838A-85521F0B59AE}" presName="textRect" presStyleLbl="revTx" presStyleIdx="3" presStyleCnt="4" custScaleX="77502" custScaleY="91305" custLinFactNeighborX="-23634" custLinFactNeighborY="771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49C15-1638-479B-A1DF-0D9C9AFB2D84}" type="presOf" srcId="{4235BA82-AEA0-47CC-838A-85521F0B59AE}" destId="{1D0FE6F2-5FDC-4E54-911A-CC6180614E20}" srcOrd="0" destOrd="0" presId="urn:microsoft.com/office/officeart/2018/2/layout/IconCircleList"/>
    <dgm:cxn modelId="{EC05B551-E232-4348-84B8-A51791FE173C}" type="presOf" srcId="{911C8FC6-1EC7-4262-98B2-BA8F6CDD8349}" destId="{D9EB89F5-D948-454A-94AC-B39AFDBDB5CB}" srcOrd="0" destOrd="0" presId="urn:microsoft.com/office/officeart/2018/2/layout/IconCircleList"/>
    <dgm:cxn modelId="{A49512C6-8B8C-4953-AC89-B2D3B96E3515}" srcId="{61541D6E-B958-4A2F-88D7-D142BA6BC202}" destId="{12C35C6E-7D1D-4D07-B9FF-5ED63DF7D457}" srcOrd="2" destOrd="0" parTransId="{3E734795-095A-4BEA-ACC5-D12187B1659A}" sibTransId="{A554D045-B7A2-4320-BE30-51BA6A629714}"/>
    <dgm:cxn modelId="{61C817D3-0710-41DE-B08F-A5BD31F68B06}" type="presOf" srcId="{71AB07AB-C9F5-4028-9A50-F9681516F371}" destId="{A54FDFA8-F6C3-423A-AA51-3852961DF222}" srcOrd="0" destOrd="0" presId="urn:microsoft.com/office/officeart/2018/2/layout/IconCircleList"/>
    <dgm:cxn modelId="{F14892E6-9856-44B2-AB7E-9A075DC1EB38}" type="presOf" srcId="{BD20057D-8B6D-46D7-B27B-4E23D825288F}" destId="{9D47FC2B-82D4-4221-9CAA-E8573851552C}" srcOrd="0" destOrd="0" presId="urn:microsoft.com/office/officeart/2018/2/layout/IconCircleList"/>
    <dgm:cxn modelId="{5CE8D1CA-3EC7-408E-9A7D-597FF9927C16}" srcId="{61541D6E-B958-4A2F-88D7-D142BA6BC202}" destId="{4235BA82-AEA0-47CC-838A-85521F0B59AE}" srcOrd="3" destOrd="0" parTransId="{2143AB82-65FC-4BDD-B698-900813290971}" sibTransId="{68A53E7D-9E13-4867-9B7C-BB9070AFC2FA}"/>
    <dgm:cxn modelId="{2844E133-6792-4BF3-9CD2-6FE37BAF54A6}" type="presOf" srcId="{A554D045-B7A2-4320-BE30-51BA6A629714}" destId="{A9F0282A-7D9F-4512-9262-00A4F8180CBE}" srcOrd="0" destOrd="0" presId="urn:microsoft.com/office/officeart/2018/2/layout/IconCircleList"/>
    <dgm:cxn modelId="{272D801B-AF9B-44AF-B563-6F77B982F882}" type="presOf" srcId="{12C35C6E-7D1D-4D07-B9FF-5ED63DF7D457}" destId="{4E3B17F5-07B1-4E91-B5F4-39799D93625E}" srcOrd="0" destOrd="0" presId="urn:microsoft.com/office/officeart/2018/2/layout/IconCircleList"/>
    <dgm:cxn modelId="{7963F33A-C13F-4CBC-B135-7FC7E0CA1452}" type="presOf" srcId="{61541D6E-B958-4A2F-88D7-D142BA6BC202}" destId="{C1629D51-2E60-4884-BC68-85207727C5C2}" srcOrd="0" destOrd="0" presId="urn:microsoft.com/office/officeart/2018/2/layout/IconCircleList"/>
    <dgm:cxn modelId="{865A41BD-8DA6-4F0E-82CD-98C2772E8001}" type="presOf" srcId="{101DE0E9-5FB1-472D-A63C-A71151AB0C88}" destId="{9EA83BA1-CEDA-4171-B5B1-CA656C122E63}" srcOrd="0" destOrd="0" presId="urn:microsoft.com/office/officeart/2018/2/layout/IconCircleList"/>
    <dgm:cxn modelId="{B1368582-0FAC-478A-A29A-2F505ADD34CC}" srcId="{61541D6E-B958-4A2F-88D7-D142BA6BC202}" destId="{BD20057D-8B6D-46D7-B27B-4E23D825288F}" srcOrd="1" destOrd="0" parTransId="{47875CB5-3C50-4D7E-8F03-57F1FE57896E}" sibTransId="{101DE0E9-5FB1-472D-A63C-A71151AB0C88}"/>
    <dgm:cxn modelId="{35CB33E3-3217-4AF4-9096-74DBACCB0060}" srcId="{61541D6E-B958-4A2F-88D7-D142BA6BC202}" destId="{911C8FC6-1EC7-4262-98B2-BA8F6CDD8349}" srcOrd="0" destOrd="0" parTransId="{98FFB9C5-F753-4D76-BCC9-D32249402EBB}" sibTransId="{71AB07AB-C9F5-4028-9A50-F9681516F371}"/>
    <dgm:cxn modelId="{CA64ABAD-78CE-48C5-9498-5E37C156BD9C}" type="presParOf" srcId="{C1629D51-2E60-4884-BC68-85207727C5C2}" destId="{6C13FEA7-8846-4230-9CE1-BF1C44BC128B}" srcOrd="0" destOrd="0" presId="urn:microsoft.com/office/officeart/2018/2/layout/IconCircleList"/>
    <dgm:cxn modelId="{E32E1143-5638-40ED-8B89-3C6E1FB37D8C}" type="presParOf" srcId="{6C13FEA7-8846-4230-9CE1-BF1C44BC128B}" destId="{4E3A0790-BE6C-4D38-A29F-9A50D438C13E}" srcOrd="0" destOrd="0" presId="urn:microsoft.com/office/officeart/2018/2/layout/IconCircleList"/>
    <dgm:cxn modelId="{B536179C-D850-45D7-8A32-2D3B67056FD7}" type="presParOf" srcId="{4E3A0790-BE6C-4D38-A29F-9A50D438C13E}" destId="{86CF02EB-0D21-4C33-9BD7-C9437922A2FE}" srcOrd="0" destOrd="0" presId="urn:microsoft.com/office/officeart/2018/2/layout/IconCircleList"/>
    <dgm:cxn modelId="{A8BE790C-D8F1-4D0F-8B36-5A2C9DEEA097}" type="presParOf" srcId="{4E3A0790-BE6C-4D38-A29F-9A50D438C13E}" destId="{2E5F5D72-E68C-427A-9EF6-3F9B7B5FC6A4}" srcOrd="1" destOrd="0" presId="urn:microsoft.com/office/officeart/2018/2/layout/IconCircleList"/>
    <dgm:cxn modelId="{1AFFB5FD-B1FF-4F9B-9AA7-4E895FB0CA46}" type="presParOf" srcId="{4E3A0790-BE6C-4D38-A29F-9A50D438C13E}" destId="{38EB0CC6-3D10-4098-8936-10E6CD7D4D28}" srcOrd="2" destOrd="0" presId="urn:microsoft.com/office/officeart/2018/2/layout/IconCircleList"/>
    <dgm:cxn modelId="{BF582DDE-404C-4D46-95CC-FB458FEAC8A4}" type="presParOf" srcId="{4E3A0790-BE6C-4D38-A29F-9A50D438C13E}" destId="{D9EB89F5-D948-454A-94AC-B39AFDBDB5CB}" srcOrd="3" destOrd="0" presId="urn:microsoft.com/office/officeart/2018/2/layout/IconCircleList"/>
    <dgm:cxn modelId="{FEC5AE85-3DBC-44E8-9FBD-A80C2260D755}" type="presParOf" srcId="{6C13FEA7-8846-4230-9CE1-BF1C44BC128B}" destId="{A54FDFA8-F6C3-423A-AA51-3852961DF222}" srcOrd="1" destOrd="0" presId="urn:microsoft.com/office/officeart/2018/2/layout/IconCircleList"/>
    <dgm:cxn modelId="{3F5EA11E-30FF-4B98-9D33-D92CA731A717}" type="presParOf" srcId="{6C13FEA7-8846-4230-9CE1-BF1C44BC128B}" destId="{6A9B5083-76AB-41B7-81E5-E4C7B60D651D}" srcOrd="2" destOrd="0" presId="urn:microsoft.com/office/officeart/2018/2/layout/IconCircleList"/>
    <dgm:cxn modelId="{1BEEDA3F-205E-4F5F-A07E-43AE1D7EC2B7}" type="presParOf" srcId="{6A9B5083-76AB-41B7-81E5-E4C7B60D651D}" destId="{4264642B-33B7-40E5-B289-6F7EF562413B}" srcOrd="0" destOrd="0" presId="urn:microsoft.com/office/officeart/2018/2/layout/IconCircleList"/>
    <dgm:cxn modelId="{88A57EA4-0956-4BB7-8C8C-D515CC1495C4}" type="presParOf" srcId="{6A9B5083-76AB-41B7-81E5-E4C7B60D651D}" destId="{3F1147DA-0E4E-4F2E-A2E3-01A8BE69066E}" srcOrd="1" destOrd="0" presId="urn:microsoft.com/office/officeart/2018/2/layout/IconCircleList"/>
    <dgm:cxn modelId="{700A7D69-7FD8-480C-BAB3-55B36B09EDFB}" type="presParOf" srcId="{6A9B5083-76AB-41B7-81E5-E4C7B60D651D}" destId="{5D0AC7F9-5521-4F27-BAC8-3A236A8CF05E}" srcOrd="2" destOrd="0" presId="urn:microsoft.com/office/officeart/2018/2/layout/IconCircleList"/>
    <dgm:cxn modelId="{47ACAB3B-395F-4760-A9D6-E5C4AC8A832E}" type="presParOf" srcId="{6A9B5083-76AB-41B7-81E5-E4C7B60D651D}" destId="{9D47FC2B-82D4-4221-9CAA-E8573851552C}" srcOrd="3" destOrd="0" presId="urn:microsoft.com/office/officeart/2018/2/layout/IconCircleList"/>
    <dgm:cxn modelId="{CFDE77F5-2894-41B7-A812-D4F80B896791}" type="presParOf" srcId="{6C13FEA7-8846-4230-9CE1-BF1C44BC128B}" destId="{9EA83BA1-CEDA-4171-B5B1-CA656C122E63}" srcOrd="3" destOrd="0" presId="urn:microsoft.com/office/officeart/2018/2/layout/IconCircleList"/>
    <dgm:cxn modelId="{F04B3757-4082-4F31-BFDA-C443AF370E46}" type="presParOf" srcId="{6C13FEA7-8846-4230-9CE1-BF1C44BC128B}" destId="{62B19780-61D5-4990-8D40-B9477EDE4F50}" srcOrd="4" destOrd="0" presId="urn:microsoft.com/office/officeart/2018/2/layout/IconCircleList"/>
    <dgm:cxn modelId="{EBA637B8-0B3C-4760-A465-9F54DB848DB4}" type="presParOf" srcId="{62B19780-61D5-4990-8D40-B9477EDE4F50}" destId="{00AC1C48-BB4D-4DF3-9857-51ADBC7CC127}" srcOrd="0" destOrd="0" presId="urn:microsoft.com/office/officeart/2018/2/layout/IconCircleList"/>
    <dgm:cxn modelId="{88738FC1-BF2C-4840-BF54-86F10B58B6F7}" type="presParOf" srcId="{62B19780-61D5-4990-8D40-B9477EDE4F50}" destId="{CAC91FE9-7389-4E48-8AF7-524994B79E02}" srcOrd="1" destOrd="0" presId="urn:microsoft.com/office/officeart/2018/2/layout/IconCircleList"/>
    <dgm:cxn modelId="{76E29285-0668-476A-852C-1E6CBCA5A121}" type="presParOf" srcId="{62B19780-61D5-4990-8D40-B9477EDE4F50}" destId="{E68948DD-1F22-4835-BC09-350D1EF2B1DC}" srcOrd="2" destOrd="0" presId="urn:microsoft.com/office/officeart/2018/2/layout/IconCircleList"/>
    <dgm:cxn modelId="{B0830949-1ABB-49A5-B75E-83A3B87EB646}" type="presParOf" srcId="{62B19780-61D5-4990-8D40-B9477EDE4F50}" destId="{4E3B17F5-07B1-4E91-B5F4-39799D93625E}" srcOrd="3" destOrd="0" presId="urn:microsoft.com/office/officeart/2018/2/layout/IconCircleList"/>
    <dgm:cxn modelId="{A2EE7AEE-8731-469E-9885-6E70DA1C3DE1}" type="presParOf" srcId="{6C13FEA7-8846-4230-9CE1-BF1C44BC128B}" destId="{A9F0282A-7D9F-4512-9262-00A4F8180CBE}" srcOrd="5" destOrd="0" presId="urn:microsoft.com/office/officeart/2018/2/layout/IconCircleList"/>
    <dgm:cxn modelId="{B31DDDB9-4AC5-475C-B834-686EFB4FEA0D}" type="presParOf" srcId="{6C13FEA7-8846-4230-9CE1-BF1C44BC128B}" destId="{D3E9FDB2-EEB1-4FB6-8F71-3D557A2BE15A}" srcOrd="6" destOrd="0" presId="urn:microsoft.com/office/officeart/2018/2/layout/IconCircleList"/>
    <dgm:cxn modelId="{364C8B45-5A62-4B9A-8791-BCB28A6895B6}" type="presParOf" srcId="{D3E9FDB2-EEB1-4FB6-8F71-3D557A2BE15A}" destId="{84B7CB68-6756-45FE-B075-B3EF8ED066BD}" srcOrd="0" destOrd="0" presId="urn:microsoft.com/office/officeart/2018/2/layout/IconCircleList"/>
    <dgm:cxn modelId="{6830A4F6-477A-48CA-9C02-75754A5538D2}" type="presParOf" srcId="{D3E9FDB2-EEB1-4FB6-8F71-3D557A2BE15A}" destId="{1B980926-31DE-45A8-8492-8A36C3BC94B6}" srcOrd="1" destOrd="0" presId="urn:microsoft.com/office/officeart/2018/2/layout/IconCircleList"/>
    <dgm:cxn modelId="{8AD4F7AC-B490-4255-A36D-6CC8087900F8}" type="presParOf" srcId="{D3E9FDB2-EEB1-4FB6-8F71-3D557A2BE15A}" destId="{5C405860-E31E-4BB7-B553-3CA1AF90E7C4}" srcOrd="2" destOrd="0" presId="urn:microsoft.com/office/officeart/2018/2/layout/IconCircleList"/>
    <dgm:cxn modelId="{C9C110C7-296F-46E2-9B0A-85A01519F992}" type="presParOf" srcId="{D3E9FDB2-EEB1-4FB6-8F71-3D557A2BE15A}" destId="{1D0FE6F2-5FDC-4E54-911A-CC6180614E20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9899E-EE8A-448A-A42E-5FCDD5A7ADB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C260EC-0CB6-4EC5-8193-2F5C182522C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Adapting your business to take account of     Covid-19</a:t>
          </a:r>
        </a:p>
      </dgm:t>
    </dgm:pt>
    <dgm:pt modelId="{D250EDA6-784A-4B5B-BFE5-3F29072728A2}" type="parTrans" cxnId="{986C52CD-0BFC-4F8D-9CCB-432EA4FB7C1E}">
      <dgm:prSet/>
      <dgm:spPr/>
      <dgm:t>
        <a:bodyPr/>
        <a:lstStyle/>
        <a:p>
          <a:endParaRPr lang="en-US"/>
        </a:p>
      </dgm:t>
    </dgm:pt>
    <dgm:pt modelId="{067D9C43-D3F4-4E32-8033-22E6855972C7}" type="sibTrans" cxnId="{986C52CD-0BFC-4F8D-9CCB-432EA4FB7C1E}">
      <dgm:prSet/>
      <dgm:spPr/>
      <dgm:t>
        <a:bodyPr/>
        <a:lstStyle/>
        <a:p>
          <a:endParaRPr lang="en-US"/>
        </a:p>
      </dgm:t>
    </dgm:pt>
    <dgm:pt modelId="{E04CD88C-9D55-436C-B765-07F848CF096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Re-engaging with your clients </a:t>
          </a:r>
        </a:p>
      </dgm:t>
    </dgm:pt>
    <dgm:pt modelId="{BC7E0346-EE67-479A-A3ED-7EE33F4B42F7}" type="parTrans" cxnId="{221313A1-B1CD-4395-B04B-28E77A496789}">
      <dgm:prSet/>
      <dgm:spPr/>
      <dgm:t>
        <a:bodyPr/>
        <a:lstStyle/>
        <a:p>
          <a:endParaRPr lang="en-US"/>
        </a:p>
      </dgm:t>
    </dgm:pt>
    <dgm:pt modelId="{1B95DDF8-389D-47F2-A35E-E1B3BFDF616F}" type="sibTrans" cxnId="{221313A1-B1CD-4395-B04B-28E77A496789}">
      <dgm:prSet/>
      <dgm:spPr/>
      <dgm:t>
        <a:bodyPr/>
        <a:lstStyle/>
        <a:p>
          <a:endParaRPr lang="en-US"/>
        </a:p>
      </dgm:t>
    </dgm:pt>
    <dgm:pt modelId="{C3AC2171-EE37-45CF-9B7D-9EAC037C38F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Preparing to re-open the doors</a:t>
          </a:r>
        </a:p>
      </dgm:t>
    </dgm:pt>
    <dgm:pt modelId="{2E7980F5-64F2-4CC8-99D7-64DFF4B93B09}" type="parTrans" cxnId="{6FAF9F27-A194-4ADD-937F-7E32247F8575}">
      <dgm:prSet/>
      <dgm:spPr/>
      <dgm:t>
        <a:bodyPr/>
        <a:lstStyle/>
        <a:p>
          <a:endParaRPr lang="en-US"/>
        </a:p>
      </dgm:t>
    </dgm:pt>
    <dgm:pt modelId="{8BD3BF09-7087-48E4-BC9B-74E6DF35F24A}" type="sibTrans" cxnId="{6FAF9F27-A194-4ADD-937F-7E32247F8575}">
      <dgm:prSet/>
      <dgm:spPr/>
      <dgm:t>
        <a:bodyPr/>
        <a:lstStyle/>
        <a:p>
          <a:endParaRPr lang="en-US"/>
        </a:p>
      </dgm:t>
    </dgm:pt>
    <dgm:pt modelId="{934DCACC-CA48-4848-B0B4-50725151AA8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Protecting yourself, your staff and your customers</a:t>
          </a:r>
        </a:p>
      </dgm:t>
    </dgm:pt>
    <dgm:pt modelId="{79AB51BB-1B5C-46E7-8AC6-02C5795443ED}" type="parTrans" cxnId="{EA9121C5-A910-45D3-B7DF-5B73A11A3818}">
      <dgm:prSet/>
      <dgm:spPr/>
      <dgm:t>
        <a:bodyPr/>
        <a:lstStyle/>
        <a:p>
          <a:endParaRPr lang="en-US"/>
        </a:p>
      </dgm:t>
    </dgm:pt>
    <dgm:pt modelId="{78EB2004-4281-4574-A6E7-24B01584B495}" type="sibTrans" cxnId="{EA9121C5-A910-45D3-B7DF-5B73A11A3818}">
      <dgm:prSet/>
      <dgm:spPr/>
      <dgm:t>
        <a:bodyPr/>
        <a:lstStyle/>
        <a:p>
          <a:endParaRPr lang="en-US"/>
        </a:p>
      </dgm:t>
    </dgm:pt>
    <dgm:pt modelId="{C2D2BAE9-078F-4FB1-B377-7285E746D4D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How to kick-start your sales &amp; marketing activities</a:t>
          </a:r>
        </a:p>
      </dgm:t>
    </dgm:pt>
    <dgm:pt modelId="{7BB8032B-BC06-42F0-B6B3-73BF87CC0BA7}" type="parTrans" cxnId="{00A12A9F-B540-4D7A-BEDF-0E1B9AA79B17}">
      <dgm:prSet/>
      <dgm:spPr/>
      <dgm:t>
        <a:bodyPr/>
        <a:lstStyle/>
        <a:p>
          <a:endParaRPr lang="en-GB"/>
        </a:p>
      </dgm:t>
    </dgm:pt>
    <dgm:pt modelId="{00CF5465-CF18-4970-9CCA-F9FE0413DB6E}" type="sibTrans" cxnId="{00A12A9F-B540-4D7A-BEDF-0E1B9AA79B17}">
      <dgm:prSet/>
      <dgm:spPr/>
      <dgm:t>
        <a:bodyPr/>
        <a:lstStyle/>
        <a:p>
          <a:endParaRPr lang="en-GB"/>
        </a:p>
      </dgm:t>
    </dgm:pt>
    <dgm:pt modelId="{91C49D47-37B4-4658-9626-58945771247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Building trust with your customers</a:t>
          </a:r>
        </a:p>
      </dgm:t>
    </dgm:pt>
    <dgm:pt modelId="{53916CF5-621A-492A-B49B-6B4D44869156}" type="parTrans" cxnId="{D2A037CB-01CD-4AC4-AFA8-3BA74A096E8D}">
      <dgm:prSet/>
      <dgm:spPr/>
      <dgm:t>
        <a:bodyPr/>
        <a:lstStyle/>
        <a:p>
          <a:endParaRPr lang="en-GB"/>
        </a:p>
      </dgm:t>
    </dgm:pt>
    <dgm:pt modelId="{07255073-E4E6-4AFA-AB2F-9CF1E4410A09}" type="sibTrans" cxnId="{D2A037CB-01CD-4AC4-AFA8-3BA74A096E8D}">
      <dgm:prSet/>
      <dgm:spPr/>
      <dgm:t>
        <a:bodyPr/>
        <a:lstStyle/>
        <a:p>
          <a:endParaRPr lang="en-GB"/>
        </a:p>
      </dgm:t>
    </dgm:pt>
    <dgm:pt modelId="{4769F495-CA2F-4071-BBCC-C0DCFBDF2D3D}" type="pres">
      <dgm:prSet presAssocID="{4BD9899E-EE8A-448A-A42E-5FCDD5A7AD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A4632-C46D-4710-879F-28ED73A74B0F}" type="pres">
      <dgm:prSet presAssocID="{C2D2BAE9-078F-4FB1-B377-7285E746D4DD}" presName="node" presStyleLbl="node1" presStyleIdx="0" presStyleCnt="6" custLinFactNeighborX="84" custLinFactNeighborY="-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7A7C6-AAF7-4430-B9F8-58B97056418E}" type="pres">
      <dgm:prSet presAssocID="{00CF5465-CF18-4970-9CCA-F9FE0413DB6E}" presName="sibTrans" presStyleCnt="0"/>
      <dgm:spPr/>
    </dgm:pt>
    <dgm:pt modelId="{DF83BA8D-74E4-4606-9118-FA2A2970B131}" type="pres">
      <dgm:prSet presAssocID="{91C49D47-37B4-4658-9626-58945771247E}" presName="node" presStyleLbl="node1" presStyleIdx="1" presStyleCnt="6" custLinFactX="5318" custLinFactNeighborX="100000" custLinFactNeighborY="-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3D99C-6602-4471-9EE8-4EF8F64347E9}" type="pres">
      <dgm:prSet presAssocID="{07255073-E4E6-4AFA-AB2F-9CF1E4410A09}" presName="sibTrans" presStyleCnt="0"/>
      <dgm:spPr/>
    </dgm:pt>
    <dgm:pt modelId="{CDE779BF-692C-452C-9735-AF33BAA668AB}" type="pres">
      <dgm:prSet presAssocID="{BFC260EC-0CB6-4EC5-8193-2F5C182522CE}" presName="node" presStyleLbl="node1" presStyleIdx="2" presStyleCnt="6" custLinFactX="-100000" custLinFactY="12115" custLinFactNeighborX="-1210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8B11C-84F0-428C-9D0B-CD837CFE0136}" type="pres">
      <dgm:prSet presAssocID="{067D9C43-D3F4-4E32-8033-22E6855972C7}" presName="sibTrans" presStyleCnt="0"/>
      <dgm:spPr/>
    </dgm:pt>
    <dgm:pt modelId="{9777A319-D9A9-4BB2-89F2-3CD855346DD7}" type="pres">
      <dgm:prSet presAssocID="{E04CD88C-9D55-436C-B765-07F848CF0968}" presName="node" presStyleLbl="node1" presStyleIdx="3" presStyleCnt="6" custLinFactX="7274" custLinFactY="-1594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4A3BA-871A-4759-882A-697592910CA0}" type="pres">
      <dgm:prSet presAssocID="{1B95DDF8-389D-47F2-A35E-E1B3BFDF616F}" presName="sibTrans" presStyleCnt="0"/>
      <dgm:spPr/>
    </dgm:pt>
    <dgm:pt modelId="{026808F2-ABBD-403F-9D54-F67D1418D74B}" type="pres">
      <dgm:prSet presAssocID="{C3AC2171-EE37-45CF-9B7D-9EAC037C38F0}" presName="node" presStyleLbl="node1" presStyleIdx="4" presStyleCnt="6" custLinFactNeighborX="-2909" custLinFactNeighborY="-3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A05A-E32C-4322-9602-13CE7C0E7153}" type="pres">
      <dgm:prSet presAssocID="{8BD3BF09-7087-48E4-BC9B-74E6DF35F24A}" presName="sibTrans" presStyleCnt="0"/>
      <dgm:spPr/>
    </dgm:pt>
    <dgm:pt modelId="{4FD11FA3-F828-430C-B8D3-2F7A42F74E9C}" type="pres">
      <dgm:prSet presAssocID="{934DCACC-CA48-4848-B0B4-50725151AA86}" presName="node" presStyleLbl="node1" presStyleIdx="5" presStyleCnt="6" custLinFactNeighborX="-4285" custLinFactNeighborY="-3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121C5-A910-45D3-B7DF-5B73A11A3818}" srcId="{4BD9899E-EE8A-448A-A42E-5FCDD5A7ADB7}" destId="{934DCACC-CA48-4848-B0B4-50725151AA86}" srcOrd="5" destOrd="0" parTransId="{79AB51BB-1B5C-46E7-8AC6-02C5795443ED}" sibTransId="{78EB2004-4281-4574-A6E7-24B01584B495}"/>
    <dgm:cxn modelId="{8B16C730-DC26-4571-860A-A3E570664017}" type="presOf" srcId="{BFC260EC-0CB6-4EC5-8193-2F5C182522CE}" destId="{CDE779BF-692C-452C-9735-AF33BAA668AB}" srcOrd="0" destOrd="0" presId="urn:microsoft.com/office/officeart/2005/8/layout/default"/>
    <dgm:cxn modelId="{6FAF9F27-A194-4ADD-937F-7E32247F8575}" srcId="{4BD9899E-EE8A-448A-A42E-5FCDD5A7ADB7}" destId="{C3AC2171-EE37-45CF-9B7D-9EAC037C38F0}" srcOrd="4" destOrd="0" parTransId="{2E7980F5-64F2-4CC8-99D7-64DFF4B93B09}" sibTransId="{8BD3BF09-7087-48E4-BC9B-74E6DF35F24A}"/>
    <dgm:cxn modelId="{221313A1-B1CD-4395-B04B-28E77A496789}" srcId="{4BD9899E-EE8A-448A-A42E-5FCDD5A7ADB7}" destId="{E04CD88C-9D55-436C-B765-07F848CF0968}" srcOrd="3" destOrd="0" parTransId="{BC7E0346-EE67-479A-A3ED-7EE33F4B42F7}" sibTransId="{1B95DDF8-389D-47F2-A35E-E1B3BFDF616F}"/>
    <dgm:cxn modelId="{793FC8BF-E08E-4356-B93C-E9572BAA3CD9}" type="presOf" srcId="{934DCACC-CA48-4848-B0B4-50725151AA86}" destId="{4FD11FA3-F828-430C-B8D3-2F7A42F74E9C}" srcOrd="0" destOrd="0" presId="urn:microsoft.com/office/officeart/2005/8/layout/default"/>
    <dgm:cxn modelId="{8D810DEB-CA12-4EE9-9D3B-1ECE82BE8778}" type="presOf" srcId="{4BD9899E-EE8A-448A-A42E-5FCDD5A7ADB7}" destId="{4769F495-CA2F-4071-BBCC-C0DCFBDF2D3D}" srcOrd="0" destOrd="0" presId="urn:microsoft.com/office/officeart/2005/8/layout/default"/>
    <dgm:cxn modelId="{00A12A9F-B540-4D7A-BEDF-0E1B9AA79B17}" srcId="{4BD9899E-EE8A-448A-A42E-5FCDD5A7ADB7}" destId="{C2D2BAE9-078F-4FB1-B377-7285E746D4DD}" srcOrd="0" destOrd="0" parTransId="{7BB8032B-BC06-42F0-B6B3-73BF87CC0BA7}" sibTransId="{00CF5465-CF18-4970-9CCA-F9FE0413DB6E}"/>
    <dgm:cxn modelId="{986C52CD-0BFC-4F8D-9CCB-432EA4FB7C1E}" srcId="{4BD9899E-EE8A-448A-A42E-5FCDD5A7ADB7}" destId="{BFC260EC-0CB6-4EC5-8193-2F5C182522CE}" srcOrd="2" destOrd="0" parTransId="{D250EDA6-784A-4B5B-BFE5-3F29072728A2}" sibTransId="{067D9C43-D3F4-4E32-8033-22E6855972C7}"/>
    <dgm:cxn modelId="{C21E850A-1035-40D0-AA9A-57D814DF1829}" type="presOf" srcId="{C2D2BAE9-078F-4FB1-B377-7285E746D4DD}" destId="{B3EA4632-C46D-4710-879F-28ED73A74B0F}" srcOrd="0" destOrd="0" presId="urn:microsoft.com/office/officeart/2005/8/layout/default"/>
    <dgm:cxn modelId="{F96460E2-3195-4473-BC3E-8169E993B066}" type="presOf" srcId="{E04CD88C-9D55-436C-B765-07F848CF0968}" destId="{9777A319-D9A9-4BB2-89F2-3CD855346DD7}" srcOrd="0" destOrd="0" presId="urn:microsoft.com/office/officeart/2005/8/layout/default"/>
    <dgm:cxn modelId="{E8659F01-487E-4159-8A96-49EC9B2F8FDC}" type="presOf" srcId="{91C49D47-37B4-4658-9626-58945771247E}" destId="{DF83BA8D-74E4-4606-9118-FA2A2970B131}" srcOrd="0" destOrd="0" presId="urn:microsoft.com/office/officeart/2005/8/layout/default"/>
    <dgm:cxn modelId="{CE482434-7BD5-4A89-B9FE-BE1416DA1863}" type="presOf" srcId="{C3AC2171-EE37-45CF-9B7D-9EAC037C38F0}" destId="{026808F2-ABBD-403F-9D54-F67D1418D74B}" srcOrd="0" destOrd="0" presId="urn:microsoft.com/office/officeart/2005/8/layout/default"/>
    <dgm:cxn modelId="{D2A037CB-01CD-4AC4-AFA8-3BA74A096E8D}" srcId="{4BD9899E-EE8A-448A-A42E-5FCDD5A7ADB7}" destId="{91C49D47-37B4-4658-9626-58945771247E}" srcOrd="1" destOrd="0" parTransId="{53916CF5-621A-492A-B49B-6B4D44869156}" sibTransId="{07255073-E4E6-4AFA-AB2F-9CF1E4410A09}"/>
    <dgm:cxn modelId="{06DFDE9B-CDA9-4471-BEB1-201354927BE9}" type="presParOf" srcId="{4769F495-CA2F-4071-BBCC-C0DCFBDF2D3D}" destId="{B3EA4632-C46D-4710-879F-28ED73A74B0F}" srcOrd="0" destOrd="0" presId="urn:microsoft.com/office/officeart/2005/8/layout/default"/>
    <dgm:cxn modelId="{925935A8-FB43-4241-B633-CAB625A31134}" type="presParOf" srcId="{4769F495-CA2F-4071-BBCC-C0DCFBDF2D3D}" destId="{30E7A7C6-AAF7-4430-B9F8-58B97056418E}" srcOrd="1" destOrd="0" presId="urn:microsoft.com/office/officeart/2005/8/layout/default"/>
    <dgm:cxn modelId="{5E5953FC-B630-461B-B148-722158922714}" type="presParOf" srcId="{4769F495-CA2F-4071-BBCC-C0DCFBDF2D3D}" destId="{DF83BA8D-74E4-4606-9118-FA2A2970B131}" srcOrd="2" destOrd="0" presId="urn:microsoft.com/office/officeart/2005/8/layout/default"/>
    <dgm:cxn modelId="{F0FF2A8A-0BD1-4204-A783-E425B4E2DF29}" type="presParOf" srcId="{4769F495-CA2F-4071-BBCC-C0DCFBDF2D3D}" destId="{00C3D99C-6602-4471-9EE8-4EF8F64347E9}" srcOrd="3" destOrd="0" presId="urn:microsoft.com/office/officeart/2005/8/layout/default"/>
    <dgm:cxn modelId="{57CDFDA5-8242-4EE5-9970-2AA14C1813A8}" type="presParOf" srcId="{4769F495-CA2F-4071-BBCC-C0DCFBDF2D3D}" destId="{CDE779BF-692C-452C-9735-AF33BAA668AB}" srcOrd="4" destOrd="0" presId="urn:microsoft.com/office/officeart/2005/8/layout/default"/>
    <dgm:cxn modelId="{C317ECDF-08CF-483D-A3BF-BE6F28CEFD15}" type="presParOf" srcId="{4769F495-CA2F-4071-BBCC-C0DCFBDF2D3D}" destId="{1C38B11C-84F0-428C-9D0B-CD837CFE0136}" srcOrd="5" destOrd="0" presId="urn:microsoft.com/office/officeart/2005/8/layout/default"/>
    <dgm:cxn modelId="{F9D2587B-0593-4A21-9544-2C9B5E0208FD}" type="presParOf" srcId="{4769F495-CA2F-4071-BBCC-C0DCFBDF2D3D}" destId="{9777A319-D9A9-4BB2-89F2-3CD855346DD7}" srcOrd="6" destOrd="0" presId="urn:microsoft.com/office/officeart/2005/8/layout/default"/>
    <dgm:cxn modelId="{D8E267D4-0B23-44C8-BB60-C6A6A74CFE26}" type="presParOf" srcId="{4769F495-CA2F-4071-BBCC-C0DCFBDF2D3D}" destId="{CCC4A3BA-871A-4759-882A-697592910CA0}" srcOrd="7" destOrd="0" presId="urn:microsoft.com/office/officeart/2005/8/layout/default"/>
    <dgm:cxn modelId="{1F2BB2EF-F8A8-4C0D-A21B-F1F26F1FB2F0}" type="presParOf" srcId="{4769F495-CA2F-4071-BBCC-C0DCFBDF2D3D}" destId="{026808F2-ABBD-403F-9D54-F67D1418D74B}" srcOrd="8" destOrd="0" presId="urn:microsoft.com/office/officeart/2005/8/layout/default"/>
    <dgm:cxn modelId="{77DE91FC-7990-45D5-9DF9-A9C7F2BD7416}" type="presParOf" srcId="{4769F495-CA2F-4071-BBCC-C0DCFBDF2D3D}" destId="{B1B4A05A-E32C-4322-9602-13CE7C0E7153}" srcOrd="9" destOrd="0" presId="urn:microsoft.com/office/officeart/2005/8/layout/default"/>
    <dgm:cxn modelId="{30C5F735-46AA-4EA6-8B2B-F289B5665F01}" type="presParOf" srcId="{4769F495-CA2F-4071-BBCC-C0DCFBDF2D3D}" destId="{4FD11FA3-F828-430C-B8D3-2F7A42F74E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9DE6B-0C76-4272-B642-9C9AFAA13271}">
      <dsp:nvSpPr>
        <dsp:cNvPr id="0" name=""/>
        <dsp:cNvSpPr/>
      </dsp:nvSpPr>
      <dsp:spPr>
        <a:xfrm>
          <a:off x="715439" y="520048"/>
          <a:ext cx="918961" cy="91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E34B6-5904-41B4-8E64-53ABEEE8B89F}">
      <dsp:nvSpPr>
        <dsp:cNvPr id="0" name=""/>
        <dsp:cNvSpPr/>
      </dsp:nvSpPr>
      <dsp:spPr>
        <a:xfrm>
          <a:off x="153852" y="1728244"/>
          <a:ext cx="20421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accent5"/>
              </a:solidFill>
            </a:rPr>
            <a:t>Relax, Enjoy and let's learn together</a:t>
          </a:r>
          <a:endParaRPr lang="en-US" sz="1600" b="1" kern="1200" dirty="0">
            <a:solidFill>
              <a:schemeClr val="accent5"/>
            </a:solidFill>
          </a:endParaRPr>
        </a:p>
      </dsp:txBody>
      <dsp:txXfrm>
        <a:off x="153852" y="1728244"/>
        <a:ext cx="2042136" cy="720000"/>
      </dsp:txXfrm>
    </dsp:sp>
    <dsp:sp modelId="{20A26151-D0BD-4526-8BE0-F5560ADADB65}">
      <dsp:nvSpPr>
        <dsp:cNvPr id="0" name=""/>
        <dsp:cNvSpPr/>
      </dsp:nvSpPr>
      <dsp:spPr>
        <a:xfrm>
          <a:off x="3114950" y="520048"/>
          <a:ext cx="918961" cy="91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01ECF-EA03-4ADF-B77E-C0418F1DBCF1}">
      <dsp:nvSpPr>
        <dsp:cNvPr id="0" name=""/>
        <dsp:cNvSpPr/>
      </dsp:nvSpPr>
      <dsp:spPr>
        <a:xfrm>
          <a:off x="2553362" y="1728244"/>
          <a:ext cx="20421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5"/>
              </a:solidFill>
            </a:rPr>
            <a:t>Please use the Mute function when not speaking</a:t>
          </a:r>
        </a:p>
      </dsp:txBody>
      <dsp:txXfrm>
        <a:off x="2553362" y="1728244"/>
        <a:ext cx="2042136" cy="720000"/>
      </dsp:txXfrm>
    </dsp:sp>
    <dsp:sp modelId="{ACD98AA6-E52B-44F6-B288-35148EFC51CA}">
      <dsp:nvSpPr>
        <dsp:cNvPr id="0" name=""/>
        <dsp:cNvSpPr/>
      </dsp:nvSpPr>
      <dsp:spPr>
        <a:xfrm>
          <a:off x="5514461" y="520048"/>
          <a:ext cx="918961" cy="91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3F0E7-F041-4A7A-923B-7805D47315AE}">
      <dsp:nvSpPr>
        <dsp:cNvPr id="0" name=""/>
        <dsp:cNvSpPr/>
      </dsp:nvSpPr>
      <dsp:spPr>
        <a:xfrm>
          <a:off x="4952873" y="1728244"/>
          <a:ext cx="20421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5"/>
              </a:solidFill>
            </a:rPr>
            <a:t>Feel free to use the chat box for comments </a:t>
          </a:r>
        </a:p>
      </dsp:txBody>
      <dsp:txXfrm>
        <a:off x="4952873" y="1728244"/>
        <a:ext cx="2042136" cy="720000"/>
      </dsp:txXfrm>
    </dsp:sp>
    <dsp:sp modelId="{7CBE3110-F53B-4679-BE97-AA8757F32C53}">
      <dsp:nvSpPr>
        <dsp:cNvPr id="0" name=""/>
        <dsp:cNvSpPr/>
      </dsp:nvSpPr>
      <dsp:spPr>
        <a:xfrm>
          <a:off x="7913971" y="520048"/>
          <a:ext cx="918961" cy="91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92B9D-66A1-4399-977E-FC50DA4EA31E}">
      <dsp:nvSpPr>
        <dsp:cNvPr id="0" name=""/>
        <dsp:cNvSpPr/>
      </dsp:nvSpPr>
      <dsp:spPr>
        <a:xfrm>
          <a:off x="7352384" y="1728244"/>
          <a:ext cx="204213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5"/>
              </a:solidFill>
            </a:rPr>
            <a:t>We’ve allowed time at the end for questions</a:t>
          </a:r>
        </a:p>
      </dsp:txBody>
      <dsp:txXfrm>
        <a:off x="7352384" y="1728244"/>
        <a:ext cx="204213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02EB-0D21-4C33-9BD7-C9437922A2FE}">
      <dsp:nvSpPr>
        <dsp:cNvPr id="0" name=""/>
        <dsp:cNvSpPr/>
      </dsp:nvSpPr>
      <dsp:spPr>
        <a:xfrm>
          <a:off x="11609" y="42527"/>
          <a:ext cx="1462199" cy="1462199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F5D72-E68C-427A-9EF6-3F9B7B5FC6A4}">
      <dsp:nvSpPr>
        <dsp:cNvPr id="0" name=""/>
        <dsp:cNvSpPr/>
      </dsp:nvSpPr>
      <dsp:spPr>
        <a:xfrm>
          <a:off x="59474" y="794091"/>
          <a:ext cx="848075" cy="848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B89F5-D948-454A-94AC-B39AFDBDB5CB}">
      <dsp:nvSpPr>
        <dsp:cNvPr id="0" name=""/>
        <dsp:cNvSpPr/>
      </dsp:nvSpPr>
      <dsp:spPr>
        <a:xfrm>
          <a:off x="1404494" y="706622"/>
          <a:ext cx="3446613" cy="121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>
              <a:solidFill>
                <a:schemeClr val="accent5"/>
              </a:solidFill>
            </a:rPr>
            <a:t>A brief reminder of the Scottish Government route plan</a:t>
          </a:r>
          <a:endParaRPr lang="en-US" sz="2400" kern="1200" dirty="0">
            <a:solidFill>
              <a:schemeClr val="accent5"/>
            </a:solidFill>
          </a:endParaRPr>
        </a:p>
      </dsp:txBody>
      <dsp:txXfrm>
        <a:off x="1404494" y="706622"/>
        <a:ext cx="3446613" cy="1213465"/>
      </dsp:txXfrm>
    </dsp:sp>
    <dsp:sp modelId="{4264642B-33B7-40E5-B289-6F7EF562413B}">
      <dsp:nvSpPr>
        <dsp:cNvPr id="0" name=""/>
        <dsp:cNvSpPr/>
      </dsp:nvSpPr>
      <dsp:spPr>
        <a:xfrm>
          <a:off x="4783809" y="455321"/>
          <a:ext cx="1462199" cy="1520219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147DA-0E4E-4F2E-A2E3-01A8BE69066E}">
      <dsp:nvSpPr>
        <dsp:cNvPr id="0" name=""/>
        <dsp:cNvSpPr/>
      </dsp:nvSpPr>
      <dsp:spPr>
        <a:xfrm>
          <a:off x="5534027" y="794091"/>
          <a:ext cx="848075" cy="848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FC2B-82D4-4221-9CAA-E8573851552C}">
      <dsp:nvSpPr>
        <dsp:cNvPr id="0" name=""/>
        <dsp:cNvSpPr/>
      </dsp:nvSpPr>
      <dsp:spPr>
        <a:xfrm>
          <a:off x="6864117" y="701270"/>
          <a:ext cx="3446613" cy="1218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accent5"/>
              </a:solidFill>
            </a:rPr>
            <a:t>How to kick start the marketing for your business</a:t>
          </a:r>
        </a:p>
      </dsp:txBody>
      <dsp:txXfrm>
        <a:off x="6864117" y="701270"/>
        <a:ext cx="3446613" cy="1218816"/>
      </dsp:txXfrm>
    </dsp:sp>
    <dsp:sp modelId="{00AC1C48-BB4D-4DF3-9857-51ADBC7CC127}">
      <dsp:nvSpPr>
        <dsp:cNvPr id="0" name=""/>
        <dsp:cNvSpPr/>
      </dsp:nvSpPr>
      <dsp:spPr>
        <a:xfrm>
          <a:off x="0" y="2163650"/>
          <a:ext cx="1462199" cy="1462199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91FE9-7389-4E48-8AF7-524994B79E02}">
      <dsp:nvSpPr>
        <dsp:cNvPr id="0" name=""/>
        <dsp:cNvSpPr/>
      </dsp:nvSpPr>
      <dsp:spPr>
        <a:xfrm>
          <a:off x="62264" y="2397947"/>
          <a:ext cx="848075" cy="8480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B17F5-07B1-4E91-B5F4-39799D93625E}">
      <dsp:nvSpPr>
        <dsp:cNvPr id="0" name=""/>
        <dsp:cNvSpPr/>
      </dsp:nvSpPr>
      <dsp:spPr>
        <a:xfrm>
          <a:off x="1345661" y="2260228"/>
          <a:ext cx="2884608" cy="116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accent5"/>
              </a:solidFill>
            </a:rPr>
            <a:t>Practical actions to take before re-opening</a:t>
          </a:r>
        </a:p>
      </dsp:txBody>
      <dsp:txXfrm>
        <a:off x="1345661" y="2260228"/>
        <a:ext cx="2884608" cy="1169482"/>
      </dsp:txXfrm>
    </dsp:sp>
    <dsp:sp modelId="{84B7CB68-6756-45FE-B075-B3EF8ED066BD}">
      <dsp:nvSpPr>
        <dsp:cNvPr id="0" name=""/>
        <dsp:cNvSpPr/>
      </dsp:nvSpPr>
      <dsp:spPr>
        <a:xfrm>
          <a:off x="9605850" y="2163650"/>
          <a:ext cx="1462199" cy="1462199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80926-31DE-45A8-8492-8A36C3BC94B6}">
      <dsp:nvSpPr>
        <dsp:cNvPr id="0" name=""/>
        <dsp:cNvSpPr/>
      </dsp:nvSpPr>
      <dsp:spPr>
        <a:xfrm>
          <a:off x="5534026" y="2460442"/>
          <a:ext cx="848075" cy="8480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FE6F2-5FDC-4E54-911A-CC6180614E20}">
      <dsp:nvSpPr>
        <dsp:cNvPr id="0" name=""/>
        <dsp:cNvSpPr/>
      </dsp:nvSpPr>
      <dsp:spPr>
        <a:xfrm>
          <a:off x="6901960" y="2290788"/>
          <a:ext cx="2671194" cy="133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accent5"/>
              </a:solidFill>
            </a:rPr>
            <a:t>Answer any Questions</a:t>
          </a:r>
        </a:p>
      </dsp:txBody>
      <dsp:txXfrm>
        <a:off x="6901960" y="2290788"/>
        <a:ext cx="2671194" cy="1335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4632-C46D-4710-879F-28ED73A74B0F}">
      <dsp:nvSpPr>
        <dsp:cNvPr id="0" name=""/>
        <dsp:cNvSpPr/>
      </dsp:nvSpPr>
      <dsp:spPr>
        <a:xfrm>
          <a:off x="628480" y="0"/>
          <a:ext cx="2626766" cy="1576060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How to kick-start your sales &amp; marketing activities</a:t>
          </a:r>
        </a:p>
      </dsp:txBody>
      <dsp:txXfrm>
        <a:off x="628480" y="0"/>
        <a:ext cx="2626766" cy="1576060"/>
      </dsp:txXfrm>
    </dsp:sp>
    <dsp:sp modelId="{DF83BA8D-74E4-4606-9118-FA2A2970B131}">
      <dsp:nvSpPr>
        <dsp:cNvPr id="0" name=""/>
        <dsp:cNvSpPr/>
      </dsp:nvSpPr>
      <dsp:spPr>
        <a:xfrm>
          <a:off x="6282175" y="0"/>
          <a:ext cx="2626766" cy="1576060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Building trust with your customers</a:t>
          </a:r>
        </a:p>
      </dsp:txBody>
      <dsp:txXfrm>
        <a:off x="6282175" y="0"/>
        <a:ext cx="2626766" cy="1576060"/>
      </dsp:txXfrm>
    </dsp:sp>
    <dsp:sp modelId="{CDE779BF-692C-452C-9735-AF33BAA668AB}">
      <dsp:nvSpPr>
        <dsp:cNvPr id="0" name=""/>
        <dsp:cNvSpPr/>
      </dsp:nvSpPr>
      <dsp:spPr>
        <a:xfrm>
          <a:off x="597826" y="1768227"/>
          <a:ext cx="2626766" cy="1576060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Adapting your business to take account of     Covid-19</a:t>
          </a:r>
        </a:p>
      </dsp:txBody>
      <dsp:txXfrm>
        <a:off x="597826" y="1768227"/>
        <a:ext cx="2626766" cy="1576060"/>
      </dsp:txXfrm>
    </dsp:sp>
    <dsp:sp modelId="{9777A319-D9A9-4BB2-89F2-3CD855346DD7}">
      <dsp:nvSpPr>
        <dsp:cNvPr id="0" name=""/>
        <dsp:cNvSpPr/>
      </dsp:nvSpPr>
      <dsp:spPr>
        <a:xfrm>
          <a:off x="3444111" y="12680"/>
          <a:ext cx="2626766" cy="1576060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Re-engaging with your clients </a:t>
          </a:r>
        </a:p>
      </dsp:txBody>
      <dsp:txXfrm>
        <a:off x="3444111" y="12680"/>
        <a:ext cx="2626766" cy="1576060"/>
      </dsp:txXfrm>
    </dsp:sp>
    <dsp:sp modelId="{026808F2-ABBD-403F-9D54-F67D1418D74B}">
      <dsp:nvSpPr>
        <dsp:cNvPr id="0" name=""/>
        <dsp:cNvSpPr/>
      </dsp:nvSpPr>
      <dsp:spPr>
        <a:xfrm>
          <a:off x="3439304" y="1789294"/>
          <a:ext cx="2626766" cy="1576060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Preparing to re-open the doors</a:t>
          </a:r>
        </a:p>
      </dsp:txBody>
      <dsp:txXfrm>
        <a:off x="3439304" y="1789294"/>
        <a:ext cx="2626766" cy="1576060"/>
      </dsp:txXfrm>
    </dsp:sp>
    <dsp:sp modelId="{4FD11FA3-F828-430C-B8D3-2F7A42F74E9C}">
      <dsp:nvSpPr>
        <dsp:cNvPr id="0" name=""/>
        <dsp:cNvSpPr/>
      </dsp:nvSpPr>
      <dsp:spPr>
        <a:xfrm>
          <a:off x="6292604" y="1789294"/>
          <a:ext cx="2626766" cy="1576060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Protecting yourself, your staff and your customers</a:t>
          </a:r>
        </a:p>
      </dsp:txBody>
      <dsp:txXfrm>
        <a:off x="6292604" y="1789294"/>
        <a:ext cx="2626766" cy="157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371381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050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714" t="10592" r="33293" b="26533"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AF317A9-2158-3847-B62B-C84B053A3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6267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D330F-4A0D-B049-9AF3-DE67150706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1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D6A0A-3434-6E49-BF4D-EA7651E03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551" t="18807" r="12901" b="8297"/>
          <a:stretch/>
        </p:blipFill>
        <p:spPr>
          <a:xfrm>
            <a:off x="-1" y="0"/>
            <a:ext cx="4705351" cy="52546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2A838-7520-534A-A1B0-422C89591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502" t="18913" r="13337" b="8324"/>
          <a:stretch/>
        </p:blipFill>
        <p:spPr>
          <a:xfrm>
            <a:off x="-1" y="-1"/>
            <a:ext cx="4673601" cy="5245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8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CC070-5DFA-5E44-BB18-77B3DF418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662" t="19130" r="12983" b="7917"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7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62" t="19130" r="12983" b="7917"/>
          <a:stretch/>
        </p:blipFill>
        <p:spPr>
          <a:xfrm>
            <a:off x="0" y="1"/>
            <a:ext cx="4721225" cy="529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6452" y="1919449"/>
            <a:ext cx="10057386" cy="35992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78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A5AB52-67C4-464D-B050-592A148A0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336" t="18491" r="12901" b="8297"/>
          <a:stretch/>
        </p:blipFill>
        <p:spPr>
          <a:xfrm>
            <a:off x="0" y="0"/>
            <a:ext cx="3542136" cy="39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7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6682A-BE62-F047-A0B9-CB737553C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2334" y="5869955"/>
            <a:ext cx="2391504" cy="44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7DE07-EAD4-344A-8915-2315770C2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502" t="18913" r="13337" b="8324"/>
          <a:stretch/>
        </p:blipFill>
        <p:spPr>
          <a:xfrm>
            <a:off x="-1" y="0"/>
            <a:ext cx="3542137" cy="39752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4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904F-F154-C949-9AD7-385924294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9192" y="5870597"/>
            <a:ext cx="2384646" cy="447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662" t="19130" r="12983" b="7917"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8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ma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1CB22-4AD2-FC4A-B971-0D14281AF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62" t="19130" r="12983" b="7917"/>
          <a:stretch/>
        </p:blipFill>
        <p:spPr>
          <a:xfrm>
            <a:off x="0" y="1"/>
            <a:ext cx="3582386" cy="4018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63716-D0B2-EB4A-A6F3-646FBF7BD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4203" y="1453414"/>
            <a:ext cx="10439636" cy="424474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7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or highlight text 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72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5E9F1C-AB57-D646-BBB2-B55B0FAA7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81" y="5773127"/>
            <a:ext cx="2908046" cy="545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5A11A-9BF9-0941-8D18-56FB6B59B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714" t="10592" r="33293" b="26533"/>
          <a:stretch/>
        </p:blipFill>
        <p:spPr>
          <a:xfrm>
            <a:off x="10318057" y="4330680"/>
            <a:ext cx="1877118" cy="253049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5042" y="-7200"/>
            <a:ext cx="9953846" cy="432359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846" h="4323591">
                <a:moveTo>
                  <a:pt x="0" y="6553"/>
                </a:moveTo>
                <a:lnTo>
                  <a:pt x="9947986" y="0"/>
                </a:lnTo>
                <a:cubicBezTo>
                  <a:pt x="9949939" y="1441197"/>
                  <a:pt x="9951893" y="2882394"/>
                  <a:pt x="9953846" y="4323591"/>
                </a:cubicBezTo>
                <a:cubicBezTo>
                  <a:pt x="5057796" y="4324683"/>
                  <a:pt x="1029677" y="1244862"/>
                  <a:pt x="0" y="65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85654EB-E6F8-A947-A42F-322DDAC4D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4206964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776F8-AD6B-EE4B-B1CE-3D8B62E0D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6644" y="3375412"/>
            <a:ext cx="5059356" cy="7270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6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824" y="2741718"/>
            <a:ext cx="4093058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FE002E-0E57-7347-AB15-FCFE1E7D01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4807181"/>
            <a:ext cx="1499300" cy="3608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37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C0BA3C-3463-B946-A861-0F86FF200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798EAC6-4302-D14B-9084-784E581FC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2B645-B825-8248-9805-D4C0F187D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7854" y="5773127"/>
            <a:ext cx="2908046" cy="545123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661B14-5B76-D64A-9668-B95A10AD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6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+ part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67DB4F-CF86-604D-AA83-BD9C6DE67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116C5-9FFB-5741-B84A-8CE0BA35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9219" y="5773127"/>
            <a:ext cx="2908046" cy="545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12" y="1198569"/>
            <a:ext cx="1056590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C31A-9604-A943-A0CC-56AFF94CA0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3462" y="1858987"/>
            <a:ext cx="10560050" cy="72627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title here (2nd line in green) 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99942-4409-FF4B-AF93-FF4543137840}"/>
              </a:ext>
            </a:extLst>
          </p:cNvPr>
          <p:cNvCxnSpPr/>
          <p:nvPr userDrawn="1"/>
        </p:nvCxnSpPr>
        <p:spPr>
          <a:xfrm>
            <a:off x="10113956" y="5773127"/>
            <a:ext cx="0" cy="545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262C577-AB4E-7747-8A44-9130B6E405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70644" y="5773738"/>
            <a:ext cx="1275256" cy="544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960" y="2704757"/>
            <a:ext cx="5059356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9E2F11-DF6A-8948-AB18-E2E2599260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6" y="5957377"/>
            <a:ext cx="1499300" cy="360873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00/00/2018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8588" y="2477633"/>
            <a:ext cx="3745250" cy="6292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50730-EAED-7E48-A1DA-3209B6CC9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615" y="-7199"/>
            <a:ext cx="7325907" cy="5878011"/>
          </a:xfrm>
          <a:custGeom>
            <a:avLst/>
            <a:gdLst>
              <a:gd name="connsiteX0" fmla="*/ 0 w 9669463"/>
              <a:gd name="connsiteY0" fmla="*/ 1045369 h 2090738"/>
              <a:gd name="connsiteX1" fmla="*/ 4834732 w 9669463"/>
              <a:gd name="connsiteY1" fmla="*/ 0 h 2090738"/>
              <a:gd name="connsiteX2" fmla="*/ 9669464 w 9669463"/>
              <a:gd name="connsiteY2" fmla="*/ 1045369 h 2090738"/>
              <a:gd name="connsiteX3" fmla="*/ 4834732 w 9669463"/>
              <a:gd name="connsiteY3" fmla="*/ 2090738 h 2090738"/>
              <a:gd name="connsiteX4" fmla="*/ 0 w 9669463"/>
              <a:gd name="connsiteY4" fmla="*/ 1045369 h 2090738"/>
              <a:gd name="connsiteX0" fmla="*/ 0 w 9932111"/>
              <a:gd name="connsiteY0" fmla="*/ 1045373 h 2090746"/>
              <a:gd name="connsiteX1" fmla="*/ 4834732 w 9932111"/>
              <a:gd name="connsiteY1" fmla="*/ 4 h 2090746"/>
              <a:gd name="connsiteX2" fmla="*/ 9932111 w 9932111"/>
              <a:gd name="connsiteY2" fmla="*/ 1035645 h 2090746"/>
              <a:gd name="connsiteX3" fmla="*/ 4834732 w 9932111"/>
              <a:gd name="connsiteY3" fmla="*/ 2090742 h 2090746"/>
              <a:gd name="connsiteX4" fmla="*/ 0 w 9932111"/>
              <a:gd name="connsiteY4" fmla="*/ 1045373 h 2090746"/>
              <a:gd name="connsiteX0" fmla="*/ 115532 w 10768915"/>
              <a:gd name="connsiteY0" fmla="*/ 1045373 h 5359236"/>
              <a:gd name="connsiteX1" fmla="*/ 4950264 w 10768915"/>
              <a:gd name="connsiteY1" fmla="*/ 4 h 5359236"/>
              <a:gd name="connsiteX2" fmla="*/ 10047643 w 10768915"/>
              <a:gd name="connsiteY2" fmla="*/ 1035645 h 5359236"/>
              <a:gd name="connsiteX3" fmla="*/ 10028103 w 10768915"/>
              <a:gd name="connsiteY3" fmla="*/ 5359236 h 5359236"/>
              <a:gd name="connsiteX4" fmla="*/ 115532 w 10768915"/>
              <a:gd name="connsiteY4" fmla="*/ 1045373 h 5359236"/>
              <a:gd name="connsiteX0" fmla="*/ 115532 w 12282083"/>
              <a:gd name="connsiteY0" fmla="*/ 1045373 h 5359589"/>
              <a:gd name="connsiteX1" fmla="*/ 4950264 w 12282083"/>
              <a:gd name="connsiteY1" fmla="*/ 4 h 5359589"/>
              <a:gd name="connsiteX2" fmla="*/ 10047643 w 12282083"/>
              <a:gd name="connsiteY2" fmla="*/ 1035645 h 5359589"/>
              <a:gd name="connsiteX3" fmla="*/ 10028103 w 12282083"/>
              <a:gd name="connsiteY3" fmla="*/ 5359236 h 5359589"/>
              <a:gd name="connsiteX4" fmla="*/ 115532 w 12282083"/>
              <a:gd name="connsiteY4" fmla="*/ 1045373 h 5359589"/>
              <a:gd name="connsiteX0" fmla="*/ 138618 w 12305169"/>
              <a:gd name="connsiteY0" fmla="*/ 1045373 h 5359604"/>
              <a:gd name="connsiteX1" fmla="*/ 4973350 w 12305169"/>
              <a:gd name="connsiteY1" fmla="*/ 4 h 5359604"/>
              <a:gd name="connsiteX2" fmla="*/ 10070729 w 12305169"/>
              <a:gd name="connsiteY2" fmla="*/ 1035645 h 5359604"/>
              <a:gd name="connsiteX3" fmla="*/ 10051189 w 12305169"/>
              <a:gd name="connsiteY3" fmla="*/ 5359236 h 5359604"/>
              <a:gd name="connsiteX4" fmla="*/ 138618 w 12305169"/>
              <a:gd name="connsiteY4" fmla="*/ 1045373 h 5359604"/>
              <a:gd name="connsiteX0" fmla="*/ 0 w 12582001"/>
              <a:gd name="connsiteY0" fmla="*/ 544726 h 4858957"/>
              <a:gd name="connsiteX1" fmla="*/ 9932111 w 12582001"/>
              <a:gd name="connsiteY1" fmla="*/ 534998 h 4858957"/>
              <a:gd name="connsiteX2" fmla="*/ 9912571 w 12582001"/>
              <a:gd name="connsiteY2" fmla="*/ 4858589 h 4858957"/>
              <a:gd name="connsiteX3" fmla="*/ 0 w 12582001"/>
              <a:gd name="connsiteY3" fmla="*/ 544726 h 4858957"/>
              <a:gd name="connsiteX0" fmla="*/ 0 w 12582001"/>
              <a:gd name="connsiteY0" fmla="*/ 9728 h 4323959"/>
              <a:gd name="connsiteX1" fmla="*/ 9932111 w 12582001"/>
              <a:gd name="connsiteY1" fmla="*/ 0 h 4323959"/>
              <a:gd name="connsiteX2" fmla="*/ 9912571 w 12582001"/>
              <a:gd name="connsiteY2" fmla="*/ 4323591 h 4323959"/>
              <a:gd name="connsiteX3" fmla="*/ 0 w 12582001"/>
              <a:gd name="connsiteY3" fmla="*/ 9728 h 4323959"/>
              <a:gd name="connsiteX0" fmla="*/ 0 w 9932111"/>
              <a:gd name="connsiteY0" fmla="*/ 9728 h 4323959"/>
              <a:gd name="connsiteX1" fmla="*/ 9932111 w 9932111"/>
              <a:gd name="connsiteY1" fmla="*/ 0 h 4323959"/>
              <a:gd name="connsiteX2" fmla="*/ 9912571 w 9932111"/>
              <a:gd name="connsiteY2" fmla="*/ 4323591 h 4323959"/>
              <a:gd name="connsiteX3" fmla="*/ 0 w 9932111"/>
              <a:gd name="connsiteY3" fmla="*/ 9728 h 4323959"/>
              <a:gd name="connsiteX0" fmla="*/ 1 w 9954664"/>
              <a:gd name="connsiteY0" fmla="*/ 322078 h 4636277"/>
              <a:gd name="connsiteX1" fmla="*/ 9932112 w 9954664"/>
              <a:gd name="connsiteY1" fmla="*/ 312350 h 4636277"/>
              <a:gd name="connsiteX2" fmla="*/ 9953847 w 9954664"/>
              <a:gd name="connsiteY2" fmla="*/ 4635941 h 4636277"/>
              <a:gd name="connsiteX3" fmla="*/ 1 w 9954664"/>
              <a:gd name="connsiteY3" fmla="*/ 322078 h 4636277"/>
              <a:gd name="connsiteX0" fmla="*/ 1 w 9954664"/>
              <a:gd name="connsiteY0" fmla="*/ 322313 h 4639687"/>
              <a:gd name="connsiteX1" fmla="*/ 9932112 w 9954664"/>
              <a:gd name="connsiteY1" fmla="*/ 312585 h 4639687"/>
              <a:gd name="connsiteX2" fmla="*/ 9953847 w 9954664"/>
              <a:gd name="connsiteY2" fmla="*/ 4639351 h 4639687"/>
              <a:gd name="connsiteX3" fmla="*/ 1 w 9954664"/>
              <a:gd name="connsiteY3" fmla="*/ 322313 h 4639687"/>
              <a:gd name="connsiteX0" fmla="*/ 1 w 10687778"/>
              <a:gd name="connsiteY0" fmla="*/ 321248 h 4638286"/>
              <a:gd name="connsiteX1" fmla="*/ 9947987 w 10687778"/>
              <a:gd name="connsiteY1" fmla="*/ 314695 h 4638286"/>
              <a:gd name="connsiteX2" fmla="*/ 9953847 w 10687778"/>
              <a:gd name="connsiteY2" fmla="*/ 4638286 h 4638286"/>
              <a:gd name="connsiteX3" fmla="*/ 1 w 10687778"/>
              <a:gd name="connsiteY3" fmla="*/ 321248 h 4638286"/>
              <a:gd name="connsiteX0" fmla="*/ 1 w 9953847"/>
              <a:gd name="connsiteY0" fmla="*/ 321248 h 4638286"/>
              <a:gd name="connsiteX1" fmla="*/ 9947987 w 9953847"/>
              <a:gd name="connsiteY1" fmla="*/ 314695 h 4638286"/>
              <a:gd name="connsiteX2" fmla="*/ 9953847 w 9953847"/>
              <a:gd name="connsiteY2" fmla="*/ 4638286 h 4638286"/>
              <a:gd name="connsiteX3" fmla="*/ 1 w 9953847"/>
              <a:gd name="connsiteY3" fmla="*/ 321248 h 4638286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94398 w 10048244"/>
              <a:gd name="connsiteY0" fmla="*/ 551576 h 4868614"/>
              <a:gd name="connsiteX1" fmla="*/ 10042384 w 10048244"/>
              <a:gd name="connsiteY1" fmla="*/ 545023 h 4868614"/>
              <a:gd name="connsiteX2" fmla="*/ 10048244 w 10048244"/>
              <a:gd name="connsiteY2" fmla="*/ 4868614 h 4868614"/>
              <a:gd name="connsiteX3" fmla="*/ 94398 w 10048244"/>
              <a:gd name="connsiteY3" fmla="*/ 551576 h 4868614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12128783"/>
              <a:gd name="connsiteY0" fmla="*/ 6553 h 4323591"/>
              <a:gd name="connsiteX1" fmla="*/ 9947986 w 12128783"/>
              <a:gd name="connsiteY1" fmla="*/ 0 h 4323591"/>
              <a:gd name="connsiteX2" fmla="*/ 9953846 w 12128783"/>
              <a:gd name="connsiteY2" fmla="*/ 4323591 h 4323591"/>
              <a:gd name="connsiteX3" fmla="*/ 0 w 12128783"/>
              <a:gd name="connsiteY3" fmla="*/ 6553 h 4323591"/>
              <a:gd name="connsiteX0" fmla="*/ 0 w 9953846"/>
              <a:gd name="connsiteY0" fmla="*/ 6553 h 4323591"/>
              <a:gd name="connsiteX1" fmla="*/ 9947986 w 9953846"/>
              <a:gd name="connsiteY1" fmla="*/ 0 h 4323591"/>
              <a:gd name="connsiteX2" fmla="*/ 9953846 w 9953846"/>
              <a:gd name="connsiteY2" fmla="*/ 4323591 h 4323591"/>
              <a:gd name="connsiteX3" fmla="*/ 0 w 9953846"/>
              <a:gd name="connsiteY3" fmla="*/ 6553 h 4323591"/>
              <a:gd name="connsiteX0" fmla="*/ 0 w 6307191"/>
              <a:gd name="connsiteY0" fmla="*/ 12206 h 4323592"/>
              <a:gd name="connsiteX1" fmla="*/ 5867765 w 6307191"/>
              <a:gd name="connsiteY1" fmla="*/ 0 h 4323592"/>
              <a:gd name="connsiteX2" fmla="*/ 5873625 w 6307191"/>
              <a:gd name="connsiteY2" fmla="*/ 4323591 h 4323592"/>
              <a:gd name="connsiteX3" fmla="*/ 0 w 6307191"/>
              <a:gd name="connsiteY3" fmla="*/ 12206 h 4323592"/>
              <a:gd name="connsiteX0" fmla="*/ 0 w 7867049"/>
              <a:gd name="connsiteY0" fmla="*/ 12206 h 4323592"/>
              <a:gd name="connsiteX1" fmla="*/ 7320047 w 7867049"/>
              <a:gd name="connsiteY1" fmla="*/ 0 h 4323592"/>
              <a:gd name="connsiteX2" fmla="*/ 7325907 w 7867049"/>
              <a:gd name="connsiteY2" fmla="*/ 4323591 h 4323592"/>
              <a:gd name="connsiteX3" fmla="*/ 0 w 7867049"/>
              <a:gd name="connsiteY3" fmla="*/ 12206 h 4323592"/>
              <a:gd name="connsiteX0" fmla="*/ 0 w 7325907"/>
              <a:gd name="connsiteY0" fmla="*/ 12206 h 4323592"/>
              <a:gd name="connsiteX1" fmla="*/ 7320047 w 7325907"/>
              <a:gd name="connsiteY1" fmla="*/ 0 h 4323592"/>
              <a:gd name="connsiteX2" fmla="*/ 7325907 w 7325907"/>
              <a:gd name="connsiteY2" fmla="*/ 4323591 h 4323592"/>
              <a:gd name="connsiteX3" fmla="*/ 0 w 7325907"/>
              <a:gd name="connsiteY3" fmla="*/ 12206 h 4323592"/>
              <a:gd name="connsiteX0" fmla="*/ 37293 w 7363200"/>
              <a:gd name="connsiteY0" fmla="*/ 12206 h 4482392"/>
              <a:gd name="connsiteX1" fmla="*/ 7357340 w 7363200"/>
              <a:gd name="connsiteY1" fmla="*/ 0 h 4482392"/>
              <a:gd name="connsiteX2" fmla="*/ 7363200 w 7363200"/>
              <a:gd name="connsiteY2" fmla="*/ 4323591 h 4482392"/>
              <a:gd name="connsiteX3" fmla="*/ 4630276 w 7363200"/>
              <a:gd name="connsiteY3" fmla="*/ 3210118 h 4482392"/>
              <a:gd name="connsiteX4" fmla="*/ 37293 w 7363200"/>
              <a:gd name="connsiteY4" fmla="*/ 12206 h 4482392"/>
              <a:gd name="connsiteX0" fmla="*/ 907912 w 8773976"/>
              <a:gd name="connsiteY0" fmla="*/ 223743 h 4659398"/>
              <a:gd name="connsiteX1" fmla="*/ 8227959 w 8773976"/>
              <a:gd name="connsiteY1" fmla="*/ 211537 h 4659398"/>
              <a:gd name="connsiteX2" fmla="*/ 8233819 w 8773976"/>
              <a:gd name="connsiteY2" fmla="*/ 4535128 h 4659398"/>
              <a:gd name="connsiteX3" fmla="*/ 921211 w 8773976"/>
              <a:gd name="connsiteY3" fmla="*/ 3201218 h 4659398"/>
              <a:gd name="connsiteX4" fmla="*/ 907912 w 8773976"/>
              <a:gd name="connsiteY4" fmla="*/ 223743 h 4659398"/>
              <a:gd name="connsiteX0" fmla="*/ 907912 w 8233819"/>
              <a:gd name="connsiteY0" fmla="*/ 223743 h 4659398"/>
              <a:gd name="connsiteX1" fmla="*/ 8227959 w 8233819"/>
              <a:gd name="connsiteY1" fmla="*/ 211537 h 4659398"/>
              <a:gd name="connsiteX2" fmla="*/ 8233819 w 8233819"/>
              <a:gd name="connsiteY2" fmla="*/ 4535128 h 4659398"/>
              <a:gd name="connsiteX3" fmla="*/ 921211 w 8233819"/>
              <a:gd name="connsiteY3" fmla="*/ 3201218 h 4659398"/>
              <a:gd name="connsiteX4" fmla="*/ 907912 w 8233819"/>
              <a:gd name="connsiteY4" fmla="*/ 223743 h 4659398"/>
              <a:gd name="connsiteX0" fmla="*/ 907912 w 8233819"/>
              <a:gd name="connsiteY0" fmla="*/ 12206 h 4447861"/>
              <a:gd name="connsiteX1" fmla="*/ 8227959 w 8233819"/>
              <a:gd name="connsiteY1" fmla="*/ 0 h 4447861"/>
              <a:gd name="connsiteX2" fmla="*/ 8233819 w 8233819"/>
              <a:gd name="connsiteY2" fmla="*/ 4323591 h 4447861"/>
              <a:gd name="connsiteX3" fmla="*/ 921211 w 8233819"/>
              <a:gd name="connsiteY3" fmla="*/ 2989681 h 4447861"/>
              <a:gd name="connsiteX4" fmla="*/ 907912 w 8233819"/>
              <a:gd name="connsiteY4" fmla="*/ 12206 h 4447861"/>
              <a:gd name="connsiteX0" fmla="*/ 0 w 7325907"/>
              <a:gd name="connsiteY0" fmla="*/ 12206 h 4447861"/>
              <a:gd name="connsiteX1" fmla="*/ 7320047 w 7325907"/>
              <a:gd name="connsiteY1" fmla="*/ 0 h 4447861"/>
              <a:gd name="connsiteX2" fmla="*/ 7325907 w 7325907"/>
              <a:gd name="connsiteY2" fmla="*/ 4323591 h 4447861"/>
              <a:gd name="connsiteX3" fmla="*/ 13299 w 7325907"/>
              <a:gd name="connsiteY3" fmla="*/ 2989681 h 4447861"/>
              <a:gd name="connsiteX4" fmla="*/ 0 w 7325907"/>
              <a:gd name="connsiteY4" fmla="*/ 12206 h 4447861"/>
              <a:gd name="connsiteX0" fmla="*/ 0 w 7859234"/>
              <a:gd name="connsiteY0" fmla="*/ 12206 h 4334662"/>
              <a:gd name="connsiteX1" fmla="*/ 7320047 w 7859234"/>
              <a:gd name="connsiteY1" fmla="*/ 0 h 4334662"/>
              <a:gd name="connsiteX2" fmla="*/ 7325907 w 7859234"/>
              <a:gd name="connsiteY2" fmla="*/ 4323591 h 4334662"/>
              <a:gd name="connsiteX3" fmla="*/ 13299 w 7859234"/>
              <a:gd name="connsiteY3" fmla="*/ 2989681 h 4334662"/>
              <a:gd name="connsiteX4" fmla="*/ 0 w 7859234"/>
              <a:gd name="connsiteY4" fmla="*/ 12206 h 4334662"/>
              <a:gd name="connsiteX0" fmla="*/ 0 w 7903631"/>
              <a:gd name="connsiteY0" fmla="*/ 12206 h 4323642"/>
              <a:gd name="connsiteX1" fmla="*/ 7320047 w 7903631"/>
              <a:gd name="connsiteY1" fmla="*/ 0 h 4323642"/>
              <a:gd name="connsiteX2" fmla="*/ 7325907 w 7903631"/>
              <a:gd name="connsiteY2" fmla="*/ 4323591 h 4323642"/>
              <a:gd name="connsiteX3" fmla="*/ 13299 w 7903631"/>
              <a:gd name="connsiteY3" fmla="*/ 2989681 h 4323642"/>
              <a:gd name="connsiteX4" fmla="*/ 0 w 7903631"/>
              <a:gd name="connsiteY4" fmla="*/ 12206 h 4323642"/>
              <a:gd name="connsiteX0" fmla="*/ 0 w 8299784"/>
              <a:gd name="connsiteY0" fmla="*/ 12206 h 4323765"/>
              <a:gd name="connsiteX1" fmla="*/ 7320047 w 8299784"/>
              <a:gd name="connsiteY1" fmla="*/ 0 h 4323765"/>
              <a:gd name="connsiteX2" fmla="*/ 7325907 w 8299784"/>
              <a:gd name="connsiteY2" fmla="*/ 4323591 h 4323765"/>
              <a:gd name="connsiteX3" fmla="*/ 13299 w 8299784"/>
              <a:gd name="connsiteY3" fmla="*/ 2989681 h 4323765"/>
              <a:gd name="connsiteX4" fmla="*/ 0 w 8299784"/>
              <a:gd name="connsiteY4" fmla="*/ 12206 h 4323765"/>
              <a:gd name="connsiteX0" fmla="*/ 0 w 7325907"/>
              <a:gd name="connsiteY0" fmla="*/ 12206 h 4323765"/>
              <a:gd name="connsiteX1" fmla="*/ 7320047 w 7325907"/>
              <a:gd name="connsiteY1" fmla="*/ 0 h 4323765"/>
              <a:gd name="connsiteX2" fmla="*/ 7325907 w 7325907"/>
              <a:gd name="connsiteY2" fmla="*/ 4323591 h 4323765"/>
              <a:gd name="connsiteX3" fmla="*/ 13299 w 7325907"/>
              <a:gd name="connsiteY3" fmla="*/ 2989681 h 4323765"/>
              <a:gd name="connsiteX4" fmla="*/ 0 w 7325907"/>
              <a:gd name="connsiteY4" fmla="*/ 12206 h 432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907" h="4323765">
                <a:moveTo>
                  <a:pt x="0" y="12206"/>
                </a:moveTo>
                <a:lnTo>
                  <a:pt x="7320047" y="0"/>
                </a:lnTo>
                <a:cubicBezTo>
                  <a:pt x="7322000" y="1441197"/>
                  <a:pt x="7323954" y="2882394"/>
                  <a:pt x="7325907" y="4323591"/>
                </a:cubicBezTo>
                <a:cubicBezTo>
                  <a:pt x="5132243" y="4335778"/>
                  <a:pt x="1234283" y="3708245"/>
                  <a:pt x="13299" y="2989681"/>
                </a:cubicBezTo>
                <a:lnTo>
                  <a:pt x="0" y="12206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Place picture here. </a:t>
            </a:r>
            <a:br>
              <a:rPr lang="en-GB" dirty="0"/>
            </a:br>
            <a:r>
              <a:rPr lang="en-GB" dirty="0"/>
              <a:t>To retain shape when </a:t>
            </a:r>
            <a:br>
              <a:rPr lang="en-GB" dirty="0"/>
            </a:br>
            <a:r>
              <a:rPr lang="en-GB" dirty="0"/>
              <a:t>changing picture, </a:t>
            </a:r>
            <a:br>
              <a:rPr lang="en-GB" dirty="0"/>
            </a:br>
            <a:r>
              <a:rPr lang="en-GB" dirty="0"/>
              <a:t>delete the current picture </a:t>
            </a:r>
            <a:br>
              <a:rPr lang="en-GB" dirty="0"/>
            </a:br>
            <a:r>
              <a:rPr lang="en-GB" dirty="0"/>
              <a:t>before placing a new one.</a:t>
            </a:r>
          </a:p>
          <a:p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237F6B5-4936-B14C-BD6C-E5FE0E33B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588" y="3052610"/>
            <a:ext cx="3745250" cy="727075"/>
          </a:xfrm>
        </p:spPr>
        <p:txBody>
          <a:bodyPr>
            <a:noAutofit/>
          </a:bodyPr>
          <a:lstStyle>
            <a:lvl1pPr marL="0" indent="0">
              <a:buNone/>
              <a:defRPr sz="42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to go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E2978-2DD1-E244-A415-6A38AA8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750" y="5870597"/>
            <a:ext cx="2384646" cy="4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8D73-2FC2-9443-A42C-DCFC84BEE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8" y="2265501"/>
            <a:ext cx="8567797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2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50" y="487166"/>
            <a:ext cx="11148740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498" y="974583"/>
            <a:ext cx="11139454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3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30669" y="2265500"/>
            <a:ext cx="8545126" cy="3461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Aft>
                <a:spcPts val="500"/>
              </a:spcAft>
              <a:buFont typeface="Arial" panose="020B0604020202020204" pitchFamily="34" charset="0"/>
              <a:buNone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8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gre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500"/>
              </a:spcAft>
              <a:defRPr sz="2000"/>
            </a:lvl2pPr>
            <a:lvl3pPr>
              <a:spcAft>
                <a:spcPts val="500"/>
              </a:spcAft>
              <a:defRPr sz="2000"/>
            </a:lvl3pPr>
            <a:lvl4pPr>
              <a:spcAft>
                <a:spcPts val="500"/>
              </a:spcAft>
              <a:defRPr sz="2000"/>
            </a:lvl4pPr>
            <a:lvl5pPr>
              <a:spcAft>
                <a:spcPts val="500"/>
              </a:spcAft>
              <a:defRPr sz="20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blue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BD42EE-A986-894F-BFF0-4FEC8460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0" t="18266" r="8087" b="7496"/>
          <a:stretch/>
        </p:blipFill>
        <p:spPr>
          <a:xfrm>
            <a:off x="0" y="0"/>
            <a:ext cx="3013075" cy="315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B17E22-C56F-B045-99EE-67089D91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26" y="1160552"/>
            <a:ext cx="10628073" cy="4873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488BA19-4963-1048-B4D0-1D3658EB7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4" y="1647969"/>
            <a:ext cx="10626725" cy="48895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buNone/>
              <a:defRPr sz="4600">
                <a:solidFill>
                  <a:schemeClr val="accent1"/>
                </a:solidFill>
              </a:defRPr>
            </a:lvl2pPr>
            <a:lvl3pPr marL="0" indent="0">
              <a:buNone/>
              <a:defRPr sz="4600">
                <a:solidFill>
                  <a:schemeClr val="accent1"/>
                </a:solidFill>
              </a:defRPr>
            </a:lvl3pPr>
            <a:lvl4pPr marL="0" indent="0">
              <a:buNone/>
              <a:defRPr sz="4600">
                <a:solidFill>
                  <a:schemeClr val="accent1"/>
                </a:solidFill>
              </a:defRPr>
            </a:lvl4pPr>
            <a:lvl5pPr marL="0" indent="0">
              <a:buNone/>
              <a:defRPr sz="4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 here in lighter blue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27456-039C-0E40-B7C5-DB5263411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334" y="5870597"/>
            <a:ext cx="2391504" cy="44701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01189-C52D-124D-972D-C465ACEEE5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19174" y="2447365"/>
            <a:ext cx="10626725" cy="3164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2pPr>
            <a:lvl3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28035-3EA1-914F-9623-D8230F3B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1"/>
            <a:ext cx="11106150" cy="9731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D6EC7-0EDA-5347-ACFF-2EB35861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850563"/>
            <a:ext cx="11106150" cy="39932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  <p:sldLayoutId id="2147483650" r:id="rId4"/>
    <p:sldLayoutId id="2147483657" r:id="rId5"/>
    <p:sldLayoutId id="2147483658" r:id="rId6"/>
    <p:sldLayoutId id="2147483659" r:id="rId7"/>
    <p:sldLayoutId id="2147483662" r:id="rId8"/>
    <p:sldLayoutId id="2147483670" r:id="rId9"/>
    <p:sldLayoutId id="2147483654" r:id="rId10"/>
    <p:sldLayoutId id="2147483655" r:id="rId11"/>
    <p:sldLayoutId id="2147483661" r:id="rId12"/>
    <p:sldLayoutId id="2147483656" r:id="rId13"/>
    <p:sldLayoutId id="2147483669" r:id="rId14"/>
    <p:sldLayoutId id="2147483668" r:id="rId15"/>
    <p:sldLayoutId id="2147483667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340" userDrawn="1">
          <p15:clr>
            <a:srgbClr val="F26B43"/>
          </p15:clr>
        </p15:guide>
        <p15:guide id="15" orient="horz" pos="340" userDrawn="1">
          <p15:clr>
            <a:srgbClr val="F26B43"/>
          </p15:clr>
        </p15:guide>
        <p15:guide id="16" pos="7336" userDrawn="1">
          <p15:clr>
            <a:srgbClr val="F26B43"/>
          </p15:clr>
        </p15:guide>
        <p15:guide id="17" orient="horz" pos="3980" userDrawn="1">
          <p15:clr>
            <a:srgbClr val="F26B43"/>
          </p15:clr>
        </p15:guide>
        <p15:guide id="18" pos="642" userDrawn="1">
          <p15:clr>
            <a:srgbClr val="F26B43"/>
          </p15:clr>
        </p15:guide>
        <p15:guide id="19" orient="horz" pos="3698" userDrawn="1">
          <p15:clr>
            <a:srgbClr val="F26B43"/>
          </p15:clr>
        </p15:guide>
        <p15:guide id="20" pos="73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cot/publications/coronavirus-covid-19-tourism-and-hospitality-sector-guidance/pages/related-guidance/#industryguidance" TargetMode="Externa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4203" y="2898756"/>
            <a:ext cx="6776246" cy="935825"/>
          </a:xfrm>
        </p:spPr>
        <p:txBody>
          <a:bodyPr/>
          <a:lstStyle/>
          <a:p>
            <a:r>
              <a:rPr lang="en-GB" sz="4000" dirty="0"/>
              <a:t>For</a:t>
            </a:r>
            <a:r>
              <a:rPr lang="en-GB" dirty="0"/>
              <a:t> </a:t>
            </a:r>
            <a:r>
              <a:rPr lang="en-GB" sz="4000" dirty="0"/>
              <a:t>Hospitality Businesses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120659" y="4571693"/>
            <a:ext cx="4975342" cy="15341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Presented by Barry Clark MIH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02/07/2020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14203" y="2286519"/>
            <a:ext cx="10628312" cy="48736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Preparing for the Upturn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393C06D-92B0-4036-90FC-834F0701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80" y="3429000"/>
            <a:ext cx="3474720" cy="22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8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C2AF-E122-44AC-BC54-90484472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How to Kick Start your Sales &amp; Marketing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E04E7-98E7-4488-9941-4B466D203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Starting to get back to business</a:t>
            </a:r>
          </a:p>
        </p:txBody>
      </p:sp>
      <p:pic>
        <p:nvPicPr>
          <p:cNvPr id="6" name="Content Placeholder 5" descr="A picture containing meter&#10;&#10;Description automatically generated">
            <a:extLst>
              <a:ext uri="{FF2B5EF4-FFF2-40B4-BE49-F238E27FC236}">
                <a16:creationId xmlns:a16="http://schemas.microsoft.com/office/drawing/2014/main" id="{365DEA2B-38BD-454E-A71E-38F4DC34BBFF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1019174" y="2316480"/>
            <a:ext cx="8122670" cy="4541520"/>
          </a:xfrm>
        </p:spPr>
      </p:pic>
    </p:spTree>
    <p:extLst>
      <p:ext uri="{BB962C8B-B14F-4D97-AF65-F5344CB8AC3E}">
        <p14:creationId xmlns:p14="http://schemas.microsoft.com/office/powerpoint/2010/main" val="291664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Getting back into doing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</a:rPr>
              <a:t>Have you been communicating with your customers &amp; audience through Lockdown?</a:t>
            </a:r>
          </a:p>
          <a:p>
            <a:pPr marL="0" indent="0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</a:rPr>
              <a:t>How do your customers know that you’re still in business?</a:t>
            </a:r>
          </a:p>
          <a:p>
            <a:pPr marL="0" indent="0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70C0"/>
                </a:solidFill>
              </a:rPr>
              <a:t>Have your competitors been communicating with your clients?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1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Getting back into doing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Q: I’m waiting until things get back to normal and then I’ll re-start my business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A: We’re not going back to normality pre-March 2020 anytime soon.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0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Getting back into doing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Q: I shouldn’t be selling to my customers just now, it doesn’t feel right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A: NOW is absolutely the time to keep talking with your customers and contacts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7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Getting back into doing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Q: Nobody is spending any money at the moment, there’s no point in trying to make sales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A: It’s true some people have found themselves in financial difficulty, but not everyone!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Some people have not been financially effected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0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Getting back into doing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/>
          <a:lstStyle/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Q: There’s far too many “hard salesy” posts all over social media – I’m not doing that!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A: True, there’s a lot of spammy messaging going on. Don’t do that, but do communicate with your audience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8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Social Selling post- Lockdown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/>
          <a:lstStyle/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7B050C-6740-4970-BF13-45887445D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11" y="2652712"/>
            <a:ext cx="2952750" cy="15525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707184-2742-4071-8948-7F6742CF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62" y="2652367"/>
            <a:ext cx="1552575" cy="155257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B1DB6DD-6775-46F4-B48D-13B3AB145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717" y="2357437"/>
            <a:ext cx="2143125" cy="2143125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ED8C528C-7A13-458F-AD2C-E0952343C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51" y="2652367"/>
            <a:ext cx="1552574" cy="15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4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Using Social Media to promote your hospitality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Social Media is going to be a critical tool for communicating with your customers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Which platforms are right for your business?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Where is your audience?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Use your social posts to inform as much as to promote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7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Using Social Media to promote your hospitality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Keep your messages brief &amp; simple – people are suffering from information overload!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Make it visual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Little &amp; often is most effective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Remember the 80 : 20 rule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Inform, educate &amp; entertain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8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Sample Social Media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1: We’re preparing to re-open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2: Here’s what our team are doing?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3: Behind the scenes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4: How we’re thinking about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5: Here’s our new product!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8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06E2BC6-F4B2-4A68-BC8C-5D6007DF0F5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7757836"/>
              </p:ext>
            </p:extLst>
          </p:nvPr>
        </p:nvGraphicFramePr>
        <p:xfrm>
          <a:off x="1321813" y="2152357"/>
          <a:ext cx="9548373" cy="296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B087CDC-257D-418A-8DB3-4170832D2E9A}"/>
              </a:ext>
            </a:extLst>
          </p:cNvPr>
          <p:cNvSpPr txBox="1"/>
          <p:nvPr/>
        </p:nvSpPr>
        <p:spPr>
          <a:xfrm>
            <a:off x="4365672" y="1029463"/>
            <a:ext cx="34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5"/>
                </a:solidFill>
              </a:rPr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89528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Sample Social Media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6: We’ll be opening on ….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7: Social Distancing coffee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8: Our deep clean happening…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9: Bookings now being taken…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Day 10: Promotional offer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Sample Social Media plan</a:t>
            </a:r>
          </a:p>
        </p:txBody>
      </p:sp>
      <p:pic>
        <p:nvPicPr>
          <p:cNvPr id="5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DE24FE69-EBC9-4077-8DEC-603D9B888984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5" y="2243139"/>
            <a:ext cx="7858124" cy="44005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61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Kick Starting your Sales &amp;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Pricing in the post-Lockdown Market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Pricing of your products &amp; services will be critical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Talk to your suppliers &amp; double check all input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Now is NOT the time to be offering discounts to stimulate demand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ADD VALUE rather than discounting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Put your customers at the heart of everything you do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9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Preparing for the Uplift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Re-opening the doors</a:t>
            </a:r>
          </a:p>
        </p:txBody>
      </p:sp>
      <p:pic>
        <p:nvPicPr>
          <p:cNvPr id="7" name="Content Placeholder 5" descr="A picture containing indoor, white, door, large&#10;&#10;Description automatically generated">
            <a:extLst>
              <a:ext uri="{FF2B5EF4-FFF2-40B4-BE49-F238E27FC236}">
                <a16:creationId xmlns:a16="http://schemas.microsoft.com/office/drawing/2014/main" id="{7F38250F-1080-4E30-81DC-21891CA3674E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79" y="2413758"/>
            <a:ext cx="5803657" cy="44442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0599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a Covid-19 Policy</a:t>
            </a:r>
          </a:p>
        </p:txBody>
      </p:sp>
      <p:pic>
        <p:nvPicPr>
          <p:cNvPr id="9" name="Content Placeholder 8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769D8938-CE2D-468C-A970-E5F2645D6973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3360176" y="2759310"/>
            <a:ext cx="3886688" cy="3923529"/>
          </a:xfrm>
        </p:spPr>
      </p:pic>
    </p:spTree>
    <p:extLst>
      <p:ext uri="{BB962C8B-B14F-4D97-AF65-F5344CB8AC3E}">
        <p14:creationId xmlns:p14="http://schemas.microsoft.com/office/powerpoint/2010/main" val="359898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a Covid-19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Important for businesses of all sizes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Consult with your insurance provider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Keep it simple, practical and realistic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Will form part of your Due Diligence bundle in the event of any incidents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7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a Covid-19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Consider the steps you intend to take to respect Public Health advice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Keep it simple, practical and realistic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Customer’s buying habits have changed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Communicate to your customers what you are doing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Operating Policies &amp; Procedures</a:t>
            </a:r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F4ACFBF-94A2-4139-A901-7ED180A2CFB9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1019174" y="2339849"/>
            <a:ext cx="6764167" cy="4518151"/>
          </a:xfrm>
        </p:spPr>
      </p:pic>
    </p:spTree>
    <p:extLst>
      <p:ext uri="{BB962C8B-B14F-4D97-AF65-F5344CB8AC3E}">
        <p14:creationId xmlns:p14="http://schemas.microsoft.com/office/powerpoint/2010/main" val="2676518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Policies &amp; Procedures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As a food business, you will have published operating processes &amp; procedures (HACCP)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These will require reviewing to reflect Public Health advice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Consult with your Insurance provider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How are you going to protect yourself, your customers &amp; any staff you employ?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0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Policies &amp; Procedures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Pay particular attention to  your housekeeping &amp; cleaning 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How can you respect social distancing in your workplace?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What additional control measures will you need to implement?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How will you communicate this with your customers?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FE3942-51E1-4D2F-878D-5B576619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457" y="1498567"/>
            <a:ext cx="4159085" cy="487396"/>
          </a:xfrm>
        </p:spPr>
        <p:txBody>
          <a:bodyPr/>
          <a:lstStyle/>
          <a:p>
            <a:r>
              <a:rPr lang="en-GB" sz="4000" dirty="0"/>
              <a:t>Today’s Agenda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0A9FCA3-5537-4913-9820-6BC71A6AAFDD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1601861740"/>
              </p:ext>
            </p:extLst>
          </p:nvPr>
        </p:nvGraphicFramePr>
        <p:xfrm>
          <a:off x="1019175" y="1985963"/>
          <a:ext cx="11068050" cy="362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254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Risk Assessments</a:t>
            </a:r>
          </a:p>
        </p:txBody>
      </p:sp>
      <p:pic>
        <p:nvPicPr>
          <p:cNvPr id="8" name="Content Placeholder 7" descr="A sign on a pole&#10;&#10;Description automatically generated">
            <a:extLst>
              <a:ext uri="{FF2B5EF4-FFF2-40B4-BE49-F238E27FC236}">
                <a16:creationId xmlns:a16="http://schemas.microsoft.com/office/drawing/2014/main" id="{131C3796-C19B-4548-854B-9FE607D0DA1B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2804423" y="2147996"/>
            <a:ext cx="4448932" cy="4719476"/>
          </a:xfrm>
        </p:spPr>
      </p:pic>
    </p:spTree>
    <p:extLst>
      <p:ext uri="{BB962C8B-B14F-4D97-AF65-F5344CB8AC3E}">
        <p14:creationId xmlns:p14="http://schemas.microsoft.com/office/powerpoint/2010/main" val="515534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Risk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You will need to review &amp; update your risk assessments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Update with any new 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Have you changed cleaning chemicals?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Have you changed your cleaning cycles?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9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Risk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If you’ve changed any cleaning chemicals, remember to update your COSHH 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Review needn’t be a complete re-write, only an update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The devil is in the detail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Your local environmental health dept. will be able to advise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Fire Risk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If your premises requires a Fire Risk Assessment, remember to review this separately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You should record any material changes you are making, even temporarily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Traffic flows, using different points of entry &amp; exit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6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Reviewing your Fire Risk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Reflect any changes you are making to shift patterns &amp; staffing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Changes to traffic flows, separate entrance &amp; exits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Changes to storage areas, delivery zones, work patterns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6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Returning your Staff to the Workplace</a:t>
            </a:r>
          </a:p>
        </p:txBody>
      </p:sp>
      <p:pic>
        <p:nvPicPr>
          <p:cNvPr id="7" name="Content Placeholder 6" descr="A picture containing indoor, table, grass, sitting&#10;&#10;Description automatically generated">
            <a:extLst>
              <a:ext uri="{FF2B5EF4-FFF2-40B4-BE49-F238E27FC236}">
                <a16:creationId xmlns:a16="http://schemas.microsoft.com/office/drawing/2014/main" id="{922E3B0F-D1F0-4187-AB44-20236F3EDE77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1019174" y="2205605"/>
            <a:ext cx="7656513" cy="4652395"/>
          </a:xfrm>
        </p:spPr>
      </p:pic>
    </p:spTree>
    <p:extLst>
      <p:ext uri="{BB962C8B-B14F-4D97-AF65-F5344CB8AC3E}">
        <p14:creationId xmlns:p14="http://schemas.microsoft.com/office/powerpoint/2010/main" val="410271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Staff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Bringing your Staff back from Furlough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293035"/>
            <a:ext cx="8691684" cy="34641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Staff will need time to re-adjust to being back in the workplace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Be mindful of the impact of an extended period away from work on your team’s wellbeing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Some colleagues will be anxious about returning to work and will be looking to you for reassurance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You do not need to bring all staff back at the same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7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Staff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Bringing your staff back from Furlough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Review your training needs before staff return to the workplace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You’ll need to train staff on any new procedures, work flows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Review your Statutory Compliance training – is it up to date?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Regular reminders of the latest Public Health advice essential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2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Staff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Bringing your Staff back to from Furlough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592629"/>
            <a:ext cx="8691684" cy="3164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The last few weeks of furlough will be a good time to train staff using E-learning platforms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Furloughed staff CAN undertake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Ensure staff are paid at least NMW for any training undertaken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2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your Premises</a:t>
            </a:r>
          </a:p>
        </p:txBody>
      </p:sp>
      <p:pic>
        <p:nvPicPr>
          <p:cNvPr id="8" name="Content Placeholder 7" descr="A picture containing food&#10;&#10;Description automatically generated">
            <a:extLst>
              <a:ext uri="{FF2B5EF4-FFF2-40B4-BE49-F238E27FC236}">
                <a16:creationId xmlns:a16="http://schemas.microsoft.com/office/drawing/2014/main" id="{92C4DFCD-B526-4E5C-B19D-B5EBF56F8B77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943496" y="2400301"/>
            <a:ext cx="6698730" cy="4457700"/>
          </a:xfrm>
        </p:spPr>
      </p:pic>
    </p:spTree>
    <p:extLst>
      <p:ext uri="{BB962C8B-B14F-4D97-AF65-F5344CB8AC3E}">
        <p14:creationId xmlns:p14="http://schemas.microsoft.com/office/powerpoint/2010/main" val="231930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B60F-5E90-46F4-8263-16246C11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914" y="1160552"/>
            <a:ext cx="5078174" cy="487396"/>
          </a:xfrm>
        </p:spPr>
        <p:txBody>
          <a:bodyPr/>
          <a:lstStyle/>
          <a:p>
            <a:r>
              <a:rPr lang="en-GB" sz="4000" dirty="0"/>
              <a:t>Objectives for today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DCFA3A-7EF8-49D4-BB59-C827948F666D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34689269"/>
              </p:ext>
            </p:extLst>
          </p:nvPr>
        </p:nvGraphicFramePr>
        <p:xfrm>
          <a:off x="1266899" y="2294263"/>
          <a:ext cx="9658202" cy="341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807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your Premises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643555"/>
            <a:ext cx="8691684" cy="3464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Most businesses will need to take some actions to prepare your premises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Are there any maintenance tasks needing addressed?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How will you implement Social Distancing in your workplace?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3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your Premises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293035"/>
            <a:ext cx="8691684" cy="3464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Most premises will require deep cleaning before re-opening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Your customers will be looking for evidence of your 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Public will be looking for reassurance from you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Customers buying habits will have changed with Covid-19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3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your Premises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293035"/>
            <a:ext cx="8691684" cy="34641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Re-visit your water management system ref: Legionella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Is your pest control process up to date?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Seek guidance on any air conditioning equipment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Does your heating &amp; plumbing system require servicing?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rgbClr val="0070C0"/>
                </a:solidFill>
              </a:rPr>
              <a:t>Is your Fire Alarm servicing up to date, batteries tested, maintenance up to date?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9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Test &amp; Protect – your responsibilities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46BF10-7B09-4CD7-B829-FAF6419AA22D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2001129" y="2792600"/>
            <a:ext cx="5849400" cy="2924700"/>
          </a:xfrm>
        </p:spPr>
      </p:pic>
    </p:spTree>
    <p:extLst>
      <p:ext uri="{BB962C8B-B14F-4D97-AF65-F5344CB8AC3E}">
        <p14:creationId xmlns:p14="http://schemas.microsoft.com/office/powerpoint/2010/main" val="3633899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Test &amp; Protect – your responsibilities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293035"/>
            <a:ext cx="8691684" cy="3464136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Hospitality business are being expected to play a part in the Test &amp; Protect (Track &amp; Trace) system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You will be expected to gather tracing details for your customers &amp; staff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You should retain information for 21 days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Public Health Scotland may contact you for contact details in the event of a local cluster of Coronavirus cases</a:t>
            </a:r>
          </a:p>
        </p:txBody>
      </p:sp>
    </p:spTree>
    <p:extLst>
      <p:ext uri="{BB962C8B-B14F-4D97-AF65-F5344CB8AC3E}">
        <p14:creationId xmlns:p14="http://schemas.microsoft.com/office/powerpoint/2010/main" val="3313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Test &amp; Protect – your responsibilities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293035"/>
            <a:ext cx="8691684" cy="3464136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Only collect such data as you need to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Data MUST be kept private &amp; secured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You CANNOT use such data for any marketing purposes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After 21 days you should destroy the data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You must remain GDPR compliant</a:t>
            </a:r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your Premises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293035"/>
            <a:ext cx="8691684" cy="346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Your local authority personnel will be available to offer specific advice for your business:</a:t>
            </a: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For food related businesses: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B050"/>
                </a:solidFill>
              </a:rPr>
              <a:t>Contact your local Environmental Health office</a:t>
            </a: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For non-food businesses: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B050"/>
                </a:solidFill>
              </a:rPr>
              <a:t>Contact your local Trading Standards Office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3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Re-opening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Preparing your Premises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5342-7A6C-41CE-924C-75CDB37F40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50158" y="2293035"/>
            <a:ext cx="8691684" cy="346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Scottish Government guidance for the tourism &amp; hospitality sectors:</a:t>
            </a:r>
          </a:p>
          <a:p>
            <a:pPr marL="0" indent="0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https://www.gov.scot/publications/coronavirus-covid-19-tourism-and-hospitality-sector-guidance/pages/related-guidance/#industryguidance</a:t>
            </a:r>
            <a:endParaRPr lang="en-GB" sz="2800" b="1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57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C8BB-78AF-4C56-ADD4-BCD5D59B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Preparing for the Upturn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248F-4E7B-43E8-9404-D0649DE1F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For Hospitality Businesses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312CA-02A9-4D6C-9F0B-5604FAE68A89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5913120" y="2743222"/>
            <a:ext cx="2708275" cy="344318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0AF0F-EF22-47D7-9C8D-1547FA541DD5}"/>
              </a:ext>
            </a:extLst>
          </p:cNvPr>
          <p:cNvSpPr txBox="1"/>
          <p:nvPr/>
        </p:nvSpPr>
        <p:spPr>
          <a:xfrm>
            <a:off x="1706881" y="3910816"/>
            <a:ext cx="4389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rgbClr val="0070C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3411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CA40-7580-464D-8188-BDF4FED1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Government’s </a:t>
            </a:r>
            <a:r>
              <a:rPr lang="en-GB" dirty="0" err="1"/>
              <a:t>Covid</a:t>
            </a:r>
            <a:r>
              <a:rPr lang="en-GB" dirty="0"/>
              <a:t> 19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6DEEF-B9E5-4FD7-BB58-265BE8049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Route Map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434A9F-C31C-41FA-8291-DDE27F08763E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3612600" y="2577047"/>
            <a:ext cx="4966799" cy="2712134"/>
          </a:xfrm>
        </p:spPr>
      </p:pic>
    </p:spTree>
    <p:extLst>
      <p:ext uri="{BB962C8B-B14F-4D97-AF65-F5344CB8AC3E}">
        <p14:creationId xmlns:p14="http://schemas.microsoft.com/office/powerpoint/2010/main" val="425782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2FDE-97E8-44F7-8C74-B37131D1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 </a:t>
            </a:r>
            <a:r>
              <a:rPr lang="en-GB" dirty="0" err="1"/>
              <a:t>Covid</a:t>
            </a:r>
            <a:r>
              <a:rPr lang="en-GB" dirty="0"/>
              <a:t> 19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984D-1A80-472F-9440-4DF0A7B0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Phase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E1E12-ED52-454A-8D16-FF00AC92537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– commenced 29/05/20</a:t>
            </a:r>
          </a:p>
          <a:p>
            <a:pPr marL="0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Work from home remains the default position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Some limited outdoor work now permitted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Some take-away food outlets encouraged to re-open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Social distancing protocols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/>
              <a:t>Minimum 3 week period before review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93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2FDE-97E8-44F7-8C74-B37131D1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 </a:t>
            </a:r>
            <a:r>
              <a:rPr lang="en-GB" dirty="0" err="1"/>
              <a:t>Covid</a:t>
            </a:r>
            <a:r>
              <a:rPr lang="en-GB" dirty="0"/>
              <a:t> 19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984D-1A80-472F-9440-4DF0A7B0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Phase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E1E12-ED52-454A-8D16-FF00AC92537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019174" y="2235171"/>
            <a:ext cx="10626725" cy="3474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- </a:t>
            </a:r>
            <a:r>
              <a:rPr lang="en-GB" sz="2600" b="1" dirty="0"/>
              <a:t>introduced in various stages throughout June</a:t>
            </a:r>
          </a:p>
          <a:p>
            <a:pPr marL="0" indent="0">
              <a:buNone/>
            </a:pPr>
            <a:endParaRPr lang="en-GB" sz="26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600" dirty="0"/>
              <a:t>Work from home remains the default position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Indoor non-office workplaces may re-open e.g. factories / warehouses – </a:t>
            </a:r>
            <a:r>
              <a:rPr lang="en-GB" sz="2600" i="1" dirty="0">
                <a:solidFill>
                  <a:srgbClr val="00B050"/>
                </a:solidFill>
              </a:rPr>
              <a:t>as of 29</a:t>
            </a:r>
            <a:r>
              <a:rPr lang="en-GB" sz="2600" i="1" baseline="30000" dirty="0">
                <a:solidFill>
                  <a:srgbClr val="00B050"/>
                </a:solidFill>
              </a:rPr>
              <a:t>th</a:t>
            </a:r>
            <a:r>
              <a:rPr lang="en-GB" sz="2600" i="1" dirty="0">
                <a:solidFill>
                  <a:srgbClr val="00B050"/>
                </a:solidFill>
              </a:rPr>
              <a:t> June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Non-essential retail allowed to re-open – </a:t>
            </a:r>
            <a:r>
              <a:rPr lang="en-GB" sz="2600" dirty="0">
                <a:solidFill>
                  <a:srgbClr val="00B050"/>
                </a:solidFill>
              </a:rPr>
              <a:t>as of 29</a:t>
            </a:r>
            <a:r>
              <a:rPr lang="en-GB" sz="2600" baseline="30000" dirty="0">
                <a:solidFill>
                  <a:srgbClr val="00B050"/>
                </a:solidFill>
              </a:rPr>
              <a:t>th</a:t>
            </a:r>
            <a:r>
              <a:rPr lang="en-GB" sz="2600" dirty="0">
                <a:solidFill>
                  <a:srgbClr val="00B050"/>
                </a:solidFill>
              </a:rPr>
              <a:t> June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Pubs &amp; restaurants with outdoor space – </a:t>
            </a:r>
            <a:r>
              <a:rPr lang="en-GB" sz="2600" i="1" dirty="0">
                <a:solidFill>
                  <a:srgbClr val="00B050"/>
                </a:solidFill>
              </a:rPr>
              <a:t>as of 6</a:t>
            </a:r>
            <a:r>
              <a:rPr lang="en-GB" sz="2600" i="1" baseline="30000" dirty="0">
                <a:solidFill>
                  <a:srgbClr val="00B050"/>
                </a:solidFill>
              </a:rPr>
              <a:t>th</a:t>
            </a:r>
            <a:r>
              <a:rPr lang="en-GB" sz="2600" i="1" dirty="0">
                <a:solidFill>
                  <a:srgbClr val="00B050"/>
                </a:solidFill>
              </a:rPr>
              <a:t> July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b="1" dirty="0"/>
              <a:t>All subject to Social distancing protocols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Public Health advice to be published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95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2FDE-97E8-44F7-8C74-B37131D1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 </a:t>
            </a:r>
            <a:r>
              <a:rPr lang="en-GB" dirty="0" err="1"/>
              <a:t>Covid</a:t>
            </a:r>
            <a:r>
              <a:rPr lang="en-GB" dirty="0"/>
              <a:t> 19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984D-1A80-472F-9440-4DF0A7B0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Phase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E1E12-ED52-454A-8D16-FF00AC92537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019174" y="2403983"/>
            <a:ext cx="10626725" cy="3474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Indicated to be as of 15</a:t>
            </a:r>
            <a:r>
              <a:rPr lang="en-GB" sz="2400" b="1" baseline="30000" dirty="0"/>
              <a:t>th</a:t>
            </a:r>
            <a:r>
              <a:rPr lang="en-GB" sz="2400" b="1" dirty="0"/>
              <a:t> July</a:t>
            </a:r>
          </a:p>
          <a:p>
            <a:pPr marL="0" indent="0">
              <a:buNone/>
            </a:pPr>
            <a:endParaRPr lang="en-GB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Work from home remains the default position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Indoor office workplaces may re-open e.g. call centres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Pubs &amp; restaurants re-opening indoor spaces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Accommodation providers re-opening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Barbers, hair salons, beauticians able to re-open subject to public health advice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b="1" dirty="0"/>
              <a:t>All subject to Social distancing protocols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55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2FDE-97E8-44F7-8C74-B37131D1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 </a:t>
            </a:r>
            <a:r>
              <a:rPr lang="en-GB" dirty="0" err="1"/>
              <a:t>Covid</a:t>
            </a:r>
            <a:r>
              <a:rPr lang="en-GB" dirty="0"/>
              <a:t> 19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984D-1A80-472F-9440-4DF0A7B0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Phase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E1E12-ED52-454A-8D16-FF00AC92537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019174" y="2403983"/>
            <a:ext cx="10626725" cy="3474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Implementation date unknown at present</a:t>
            </a:r>
          </a:p>
          <a:p>
            <a:pPr marL="0" indent="0">
              <a:buNone/>
            </a:pPr>
            <a:endParaRPr lang="en-GB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Remote &amp; flexible working remains encouraged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All workplaces returning to normal activity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All retail returning to normal activity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Pubs, restaurants &amp; hotels all open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Mass gatherings may return subject to public health advice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Public transport returning to normal service levels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639328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Gateway">
  <a:themeElements>
    <a:clrScheme name="business gateway 1">
      <a:dk1>
        <a:srgbClr val="3C3C3B"/>
      </a:dk1>
      <a:lt1>
        <a:srgbClr val="FFFFFF"/>
      </a:lt1>
      <a:dk2>
        <a:srgbClr val="3C3C3B"/>
      </a:dk2>
      <a:lt2>
        <a:srgbClr val="EAEDE8"/>
      </a:lt2>
      <a:accent1>
        <a:srgbClr val="00539F"/>
      </a:accent1>
      <a:accent2>
        <a:srgbClr val="00A0DE"/>
      </a:accent2>
      <a:accent3>
        <a:srgbClr val="008669"/>
      </a:accent3>
      <a:accent4>
        <a:srgbClr val="54B948"/>
      </a:accent4>
      <a:accent5>
        <a:srgbClr val="00539F"/>
      </a:accent5>
      <a:accent6>
        <a:srgbClr val="008669"/>
      </a:accent6>
      <a:hlink>
        <a:srgbClr val="54B948"/>
      </a:hlink>
      <a:folHlink>
        <a:srgbClr val="00A0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653447_COS BG ppt template" id="{18018CD2-300F-514D-A7B8-23578EE3BFDA}" vid="{C79A2232-F33C-5449-B62F-91F37150DA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gateway presentation template</Template>
  <TotalTime>1441</TotalTime>
  <Words>1740</Words>
  <Application>Microsoft Office PowerPoint</Application>
  <PresentationFormat>Widescreen</PresentationFormat>
  <Paragraphs>268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Wingdings</vt:lpstr>
      <vt:lpstr>Business Gateway</vt:lpstr>
      <vt:lpstr>Preparing for the Upturn</vt:lpstr>
      <vt:lpstr>PowerPoint Presentation</vt:lpstr>
      <vt:lpstr>Today’s Agenda</vt:lpstr>
      <vt:lpstr>Objectives for today</vt:lpstr>
      <vt:lpstr>Scottish Government’s Covid 19 Framework</vt:lpstr>
      <vt:lpstr>SG Covid 19 Framework</vt:lpstr>
      <vt:lpstr>SG Covid 19 Framework</vt:lpstr>
      <vt:lpstr>SG Covid 19 Framework</vt:lpstr>
      <vt:lpstr>SG Covid 19 Framework</vt:lpstr>
      <vt:lpstr>How to Kick Start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Kick Starting your Sales &amp; Marketing</vt:lpstr>
      <vt:lpstr>Preparing for the Uplift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Staff Training</vt:lpstr>
      <vt:lpstr>Staff Training</vt:lpstr>
      <vt:lpstr>Staff Training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Re-opening your Business</vt:lpstr>
      <vt:lpstr>Preparing for the Upturn</vt:lpstr>
    </vt:vector>
  </TitlesOfParts>
  <Company>East Dunbartonshire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McCue</dc:creator>
  <cp:lastModifiedBy>Anne Macintosh</cp:lastModifiedBy>
  <cp:revision>23</cp:revision>
  <dcterms:created xsi:type="dcterms:W3CDTF">2019-07-03T13:04:02Z</dcterms:created>
  <dcterms:modified xsi:type="dcterms:W3CDTF">2020-07-02T16:33:39Z</dcterms:modified>
</cp:coreProperties>
</file>